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vml" ContentType="application/vnd.openxmlformats-officedocument.vmlDrawing"/>
  <Default Extension="gif" ContentType="image/gif"/>
  <Default Extension="docx" ContentType="application/vnd.openxmlformats-officedocument.wordprocessingml.document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9" r:id="rId3"/>
    <p:sldId id="257" r:id="rId4"/>
    <p:sldId id="258" r:id="rId5"/>
    <p:sldId id="260" r:id="rId6"/>
    <p:sldId id="279" r:id="rId7"/>
    <p:sldId id="261" r:id="rId8"/>
    <p:sldId id="264" r:id="rId9"/>
    <p:sldId id="262" r:id="rId10"/>
    <p:sldId id="263" r:id="rId11"/>
    <p:sldId id="265" r:id="rId12"/>
    <p:sldId id="266" r:id="rId13"/>
    <p:sldId id="268" r:id="rId14"/>
    <p:sldId id="269" r:id="rId15"/>
    <p:sldId id="270" r:id="rId16"/>
    <p:sldId id="271" r:id="rId17"/>
    <p:sldId id="273" r:id="rId18"/>
    <p:sldId id="272" r:id="rId19"/>
    <p:sldId id="274" r:id="rId20"/>
    <p:sldId id="275" r:id="rId21"/>
    <p:sldId id="276" r:id="rId22"/>
    <p:sldId id="277" r:id="rId23"/>
    <p:sldId id="278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66"/>
    <a:srgbClr val="6CE1FF"/>
    <a:srgbClr val="0080FF"/>
    <a:srgbClr val="FFFFFF"/>
    <a:srgbClr val="0000FF"/>
    <a:srgbClr val="996633"/>
    <a:srgbClr val="FFFF00"/>
    <a:srgbClr val="FF8000"/>
    <a:srgbClr val="800080"/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69" autoAdjust="0"/>
    <p:restoredTop sz="94660"/>
  </p:normalViewPr>
  <p:slideViewPr>
    <p:cSldViewPr snapToGrid="0">
      <p:cViewPr varScale="1">
        <p:scale>
          <a:sx n="91" d="100"/>
          <a:sy n="91" d="100"/>
        </p:scale>
        <p:origin x="-200" y="-12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printerSettings" Target="printerSettings/printerSettings1.bin"/><Relationship Id="rId42" Type="http://schemas.openxmlformats.org/officeDocument/2006/relationships/presProps" Target="presProps.xml"/><Relationship Id="rId43" Type="http://schemas.openxmlformats.org/officeDocument/2006/relationships/viewProps" Target="viewProps.xml"/><Relationship Id="rId44" Type="http://schemas.openxmlformats.org/officeDocument/2006/relationships/theme" Target="theme/theme1.xml"/><Relationship Id="rId45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8A95038-703F-7F4F-B47F-3ACD4F6FAB12}" type="doc">
      <dgm:prSet loTypeId="urn:microsoft.com/office/officeart/2005/8/layout/cycle8" loCatId="" qsTypeId="urn:microsoft.com/office/officeart/2005/8/quickstyle/3D7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78D0C8F-F3D3-6144-B05E-3169661DE4EF}">
      <dgm:prSet phldrT="[Text]"/>
      <dgm:spPr>
        <a:solidFill>
          <a:srgbClr val="3366FF"/>
        </a:solidFill>
      </dgm:spPr>
      <dgm:t>
        <a:bodyPr/>
        <a:lstStyle/>
        <a:p>
          <a:r>
            <a:rPr lang="en-US" dirty="0" smtClean="0"/>
            <a:t>Do</a:t>
          </a:r>
          <a:endParaRPr lang="en-US" dirty="0"/>
        </a:p>
      </dgm:t>
    </dgm:pt>
    <dgm:pt modelId="{66CBC96B-C850-5244-9AB0-30149EEDF0D9}" type="parTrans" cxnId="{98F2DDE7-ADC2-674A-80D3-50599FBD0A1A}">
      <dgm:prSet/>
      <dgm:spPr/>
      <dgm:t>
        <a:bodyPr/>
        <a:lstStyle/>
        <a:p>
          <a:endParaRPr lang="en-US"/>
        </a:p>
      </dgm:t>
    </dgm:pt>
    <dgm:pt modelId="{B37098CF-1E87-8A45-B097-1A98A6BFE9AB}" type="sibTrans" cxnId="{98F2DDE7-ADC2-674A-80D3-50599FBD0A1A}">
      <dgm:prSet/>
      <dgm:spPr/>
      <dgm:t>
        <a:bodyPr/>
        <a:lstStyle/>
        <a:p>
          <a:endParaRPr lang="en-US"/>
        </a:p>
      </dgm:t>
    </dgm:pt>
    <dgm:pt modelId="{DB43B4BA-B655-084F-921A-67C317F6F8AA}">
      <dgm:prSet phldrT="[Text]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en-US" dirty="0" smtClean="0"/>
            <a:t>Check</a:t>
          </a:r>
        </a:p>
        <a:p>
          <a:endParaRPr lang="en-US" dirty="0"/>
        </a:p>
      </dgm:t>
    </dgm:pt>
    <dgm:pt modelId="{34601FCB-20BB-8C4C-90F2-63DA5AAB2BF7}" type="parTrans" cxnId="{03CA2350-0DA8-EE4E-8133-7D39386A66E4}">
      <dgm:prSet/>
      <dgm:spPr/>
      <dgm:t>
        <a:bodyPr/>
        <a:lstStyle/>
        <a:p>
          <a:endParaRPr lang="en-US"/>
        </a:p>
      </dgm:t>
    </dgm:pt>
    <dgm:pt modelId="{6EA3512F-BF24-284E-8316-8A1494DCE82B}" type="sibTrans" cxnId="{03CA2350-0DA8-EE4E-8133-7D39386A66E4}">
      <dgm:prSet/>
      <dgm:spPr/>
      <dgm:t>
        <a:bodyPr/>
        <a:lstStyle/>
        <a:p>
          <a:endParaRPr lang="en-US"/>
        </a:p>
      </dgm:t>
    </dgm:pt>
    <dgm:pt modelId="{B4686792-802E-244E-8849-0922375F83FF}">
      <dgm:prSet phldrT="[Text]"/>
      <dgm:spPr>
        <a:solidFill>
          <a:schemeClr val="accent4">
            <a:lumMod val="60000"/>
            <a:lumOff val="40000"/>
          </a:schemeClr>
        </a:solidFill>
      </dgm:spPr>
      <dgm:t>
        <a:bodyPr/>
        <a:lstStyle/>
        <a:p>
          <a:r>
            <a:rPr lang="en-US" dirty="0" smtClean="0"/>
            <a:t>Release</a:t>
          </a:r>
          <a:endParaRPr lang="en-US" dirty="0"/>
        </a:p>
      </dgm:t>
    </dgm:pt>
    <dgm:pt modelId="{D1D70F79-5803-064C-9AB7-B5136BC826C8}" type="parTrans" cxnId="{39BE45A8-7DE3-854D-8A68-A438952E6A40}">
      <dgm:prSet/>
      <dgm:spPr/>
      <dgm:t>
        <a:bodyPr/>
        <a:lstStyle/>
        <a:p>
          <a:endParaRPr lang="en-US"/>
        </a:p>
      </dgm:t>
    </dgm:pt>
    <dgm:pt modelId="{CDFB88E7-C59B-D346-906C-BE98C19B35F1}" type="sibTrans" cxnId="{39BE45A8-7DE3-854D-8A68-A438952E6A40}">
      <dgm:prSet/>
      <dgm:spPr/>
      <dgm:t>
        <a:bodyPr/>
        <a:lstStyle/>
        <a:p>
          <a:endParaRPr lang="en-US"/>
        </a:p>
      </dgm:t>
    </dgm:pt>
    <dgm:pt modelId="{83BCE68A-1F30-DF42-9ED7-57028353D80B}">
      <dgm:prSet phldrT="[Text]"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en-US" dirty="0" smtClean="0"/>
            <a:t>Plan</a:t>
          </a:r>
          <a:endParaRPr lang="en-US" dirty="0"/>
        </a:p>
      </dgm:t>
    </dgm:pt>
    <dgm:pt modelId="{79B2DA17-BD3C-3548-9C22-915604EDC0D8}" type="parTrans" cxnId="{D325EC6D-27CC-8447-9142-C088D567938D}">
      <dgm:prSet/>
      <dgm:spPr/>
      <dgm:t>
        <a:bodyPr/>
        <a:lstStyle/>
        <a:p>
          <a:endParaRPr lang="en-US"/>
        </a:p>
      </dgm:t>
    </dgm:pt>
    <dgm:pt modelId="{F53B746D-3C7E-9D4B-A9BE-84E82392F802}" type="sibTrans" cxnId="{D325EC6D-27CC-8447-9142-C088D567938D}">
      <dgm:prSet/>
      <dgm:spPr/>
      <dgm:t>
        <a:bodyPr/>
        <a:lstStyle/>
        <a:p>
          <a:endParaRPr lang="en-US"/>
        </a:p>
      </dgm:t>
    </dgm:pt>
    <dgm:pt modelId="{4989D94A-CBE1-1C45-886E-76DF06A9AEAC}" type="pres">
      <dgm:prSet presAssocID="{68A95038-703F-7F4F-B47F-3ACD4F6FAB12}" presName="compositeShape" presStyleCnt="0">
        <dgm:presLayoutVars>
          <dgm:chMax val="7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E146629-7F8B-D047-8E20-B87D3BE5B3E1}" type="pres">
      <dgm:prSet presAssocID="{68A95038-703F-7F4F-B47F-3ACD4F6FAB12}" presName="wedge1" presStyleLbl="node1" presStyleIdx="0" presStyleCnt="4"/>
      <dgm:spPr/>
      <dgm:t>
        <a:bodyPr/>
        <a:lstStyle/>
        <a:p>
          <a:endParaRPr lang="en-US"/>
        </a:p>
      </dgm:t>
    </dgm:pt>
    <dgm:pt modelId="{53480A73-66B0-614B-AADA-6B2A9CDC8C67}" type="pres">
      <dgm:prSet presAssocID="{68A95038-703F-7F4F-B47F-3ACD4F6FAB12}" presName="dummy1a" presStyleCnt="0"/>
      <dgm:spPr/>
    </dgm:pt>
    <dgm:pt modelId="{30DAF215-4174-EE40-A365-28CF789F6784}" type="pres">
      <dgm:prSet presAssocID="{68A95038-703F-7F4F-B47F-3ACD4F6FAB12}" presName="dummy1b" presStyleCnt="0"/>
      <dgm:spPr/>
    </dgm:pt>
    <dgm:pt modelId="{A75651AC-2D5E-B54C-BCF7-6415E335D3E4}" type="pres">
      <dgm:prSet presAssocID="{68A95038-703F-7F4F-B47F-3ACD4F6FAB12}" presName="wedge1Tx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13B7A7B-B683-D540-8F0E-15C6EFCB09C5}" type="pres">
      <dgm:prSet presAssocID="{68A95038-703F-7F4F-B47F-3ACD4F6FAB12}" presName="wedge2" presStyleLbl="node1" presStyleIdx="1" presStyleCnt="4"/>
      <dgm:spPr/>
      <dgm:t>
        <a:bodyPr/>
        <a:lstStyle/>
        <a:p>
          <a:endParaRPr lang="en-US"/>
        </a:p>
      </dgm:t>
    </dgm:pt>
    <dgm:pt modelId="{A9E3470B-E84E-1F46-9B80-DEE1EAC45813}" type="pres">
      <dgm:prSet presAssocID="{68A95038-703F-7F4F-B47F-3ACD4F6FAB12}" presName="dummy2a" presStyleCnt="0"/>
      <dgm:spPr/>
    </dgm:pt>
    <dgm:pt modelId="{CAC0C995-395B-A741-B034-DD99681FCCEC}" type="pres">
      <dgm:prSet presAssocID="{68A95038-703F-7F4F-B47F-3ACD4F6FAB12}" presName="dummy2b" presStyleCnt="0"/>
      <dgm:spPr/>
    </dgm:pt>
    <dgm:pt modelId="{EFD7475D-4FCE-A643-B922-9FE98E735277}" type="pres">
      <dgm:prSet presAssocID="{68A95038-703F-7F4F-B47F-3ACD4F6FAB12}" presName="wedge2Tx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89176C4-79D3-1242-9D59-DF41D554B98F}" type="pres">
      <dgm:prSet presAssocID="{68A95038-703F-7F4F-B47F-3ACD4F6FAB12}" presName="wedge3" presStyleLbl="node1" presStyleIdx="2" presStyleCnt="4"/>
      <dgm:spPr/>
      <dgm:t>
        <a:bodyPr/>
        <a:lstStyle/>
        <a:p>
          <a:endParaRPr lang="en-US"/>
        </a:p>
      </dgm:t>
    </dgm:pt>
    <dgm:pt modelId="{BD9D5082-E19C-FB41-B76B-39B2A9ED2BEF}" type="pres">
      <dgm:prSet presAssocID="{68A95038-703F-7F4F-B47F-3ACD4F6FAB12}" presName="dummy3a" presStyleCnt="0"/>
      <dgm:spPr/>
    </dgm:pt>
    <dgm:pt modelId="{A41746C6-1207-9E46-BBA0-94F55596234E}" type="pres">
      <dgm:prSet presAssocID="{68A95038-703F-7F4F-B47F-3ACD4F6FAB12}" presName="dummy3b" presStyleCnt="0"/>
      <dgm:spPr/>
    </dgm:pt>
    <dgm:pt modelId="{CACCB21B-3B01-F24E-9750-734E63F5D8C1}" type="pres">
      <dgm:prSet presAssocID="{68A95038-703F-7F4F-B47F-3ACD4F6FAB12}" presName="wedge3Tx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DBA72A2-E289-E14F-8955-2FD6745681A3}" type="pres">
      <dgm:prSet presAssocID="{68A95038-703F-7F4F-B47F-3ACD4F6FAB12}" presName="wedge4" presStyleLbl="node1" presStyleIdx="3" presStyleCnt="4"/>
      <dgm:spPr/>
      <dgm:t>
        <a:bodyPr/>
        <a:lstStyle/>
        <a:p>
          <a:endParaRPr lang="en-US"/>
        </a:p>
      </dgm:t>
    </dgm:pt>
    <dgm:pt modelId="{D23F9F06-AC59-B64F-BABC-146EDBE46ADB}" type="pres">
      <dgm:prSet presAssocID="{68A95038-703F-7F4F-B47F-3ACD4F6FAB12}" presName="dummy4a" presStyleCnt="0"/>
      <dgm:spPr/>
    </dgm:pt>
    <dgm:pt modelId="{AEB4CC28-3837-8B40-B932-E651AC4893EF}" type="pres">
      <dgm:prSet presAssocID="{68A95038-703F-7F4F-B47F-3ACD4F6FAB12}" presName="dummy4b" presStyleCnt="0"/>
      <dgm:spPr/>
    </dgm:pt>
    <dgm:pt modelId="{045B452C-3503-0540-918A-A71171B03AA0}" type="pres">
      <dgm:prSet presAssocID="{68A95038-703F-7F4F-B47F-3ACD4F6FAB12}" presName="wedge4Tx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30B41A5-22C9-8243-917D-943331A1D0E2}" type="pres">
      <dgm:prSet presAssocID="{B37098CF-1E87-8A45-B097-1A98A6BFE9AB}" presName="arrowWedge1" presStyleLbl="fgSibTrans2D1" presStyleIdx="0" presStyleCnt="4"/>
      <dgm:spPr/>
    </dgm:pt>
    <dgm:pt modelId="{61A23E7A-B184-0340-86F8-D7B03AB00C12}" type="pres">
      <dgm:prSet presAssocID="{6EA3512F-BF24-284E-8316-8A1494DCE82B}" presName="arrowWedge2" presStyleLbl="fgSibTrans2D1" presStyleIdx="1" presStyleCnt="4"/>
      <dgm:spPr/>
    </dgm:pt>
    <dgm:pt modelId="{0F99028C-DFAD-1A4A-8EA5-5A71C2BB0A97}" type="pres">
      <dgm:prSet presAssocID="{CDFB88E7-C59B-D346-906C-BE98C19B35F1}" presName="arrowWedge3" presStyleLbl="fgSibTrans2D1" presStyleIdx="2" presStyleCnt="4"/>
      <dgm:spPr/>
    </dgm:pt>
    <dgm:pt modelId="{C5D52E63-0CA3-A843-B4BB-C0D3A8910002}" type="pres">
      <dgm:prSet presAssocID="{F53B746D-3C7E-9D4B-A9BE-84E82392F802}" presName="arrowWedge4" presStyleLbl="fgSibTrans2D1" presStyleIdx="3" presStyleCnt="4"/>
      <dgm:spPr>
        <a:ln>
          <a:solidFill>
            <a:schemeClr val="accent1"/>
          </a:solidFill>
        </a:ln>
      </dgm:spPr>
    </dgm:pt>
  </dgm:ptLst>
  <dgm:cxnLst>
    <dgm:cxn modelId="{28AEAFBD-18AF-984E-B9F9-A827426E4A25}" type="presOf" srcId="{68A95038-703F-7F4F-B47F-3ACD4F6FAB12}" destId="{4989D94A-CBE1-1C45-886E-76DF06A9AEAC}" srcOrd="0" destOrd="0" presId="urn:microsoft.com/office/officeart/2005/8/layout/cycle8"/>
    <dgm:cxn modelId="{27E3094E-0490-0442-99EF-EACDC99C0736}" type="presOf" srcId="{B78D0C8F-F3D3-6144-B05E-3169661DE4EF}" destId="{A75651AC-2D5E-B54C-BCF7-6415E335D3E4}" srcOrd="1" destOrd="0" presId="urn:microsoft.com/office/officeart/2005/8/layout/cycle8"/>
    <dgm:cxn modelId="{6E4CE30B-EDBA-E741-A8D5-F0914F265D89}" type="presOf" srcId="{83BCE68A-1F30-DF42-9ED7-57028353D80B}" destId="{045B452C-3503-0540-918A-A71171B03AA0}" srcOrd="1" destOrd="0" presId="urn:microsoft.com/office/officeart/2005/8/layout/cycle8"/>
    <dgm:cxn modelId="{98F2DDE7-ADC2-674A-80D3-50599FBD0A1A}" srcId="{68A95038-703F-7F4F-B47F-3ACD4F6FAB12}" destId="{B78D0C8F-F3D3-6144-B05E-3169661DE4EF}" srcOrd="0" destOrd="0" parTransId="{66CBC96B-C850-5244-9AB0-30149EEDF0D9}" sibTransId="{B37098CF-1E87-8A45-B097-1A98A6BFE9AB}"/>
    <dgm:cxn modelId="{918BD917-3267-0F4C-A9BE-681678996CA9}" type="presOf" srcId="{83BCE68A-1F30-DF42-9ED7-57028353D80B}" destId="{4DBA72A2-E289-E14F-8955-2FD6745681A3}" srcOrd="0" destOrd="0" presId="urn:microsoft.com/office/officeart/2005/8/layout/cycle8"/>
    <dgm:cxn modelId="{03CA2350-0DA8-EE4E-8133-7D39386A66E4}" srcId="{68A95038-703F-7F4F-B47F-3ACD4F6FAB12}" destId="{DB43B4BA-B655-084F-921A-67C317F6F8AA}" srcOrd="1" destOrd="0" parTransId="{34601FCB-20BB-8C4C-90F2-63DA5AAB2BF7}" sibTransId="{6EA3512F-BF24-284E-8316-8A1494DCE82B}"/>
    <dgm:cxn modelId="{0BECA58C-C0C4-0541-8AC4-12C856D33AD8}" type="presOf" srcId="{DB43B4BA-B655-084F-921A-67C317F6F8AA}" destId="{213B7A7B-B683-D540-8F0E-15C6EFCB09C5}" srcOrd="0" destOrd="0" presId="urn:microsoft.com/office/officeart/2005/8/layout/cycle8"/>
    <dgm:cxn modelId="{CA80B5F9-4D7D-9440-B6B8-FAD0AAD26F68}" type="presOf" srcId="{B4686792-802E-244E-8849-0922375F83FF}" destId="{189176C4-79D3-1242-9D59-DF41D554B98F}" srcOrd="0" destOrd="0" presId="urn:microsoft.com/office/officeart/2005/8/layout/cycle8"/>
    <dgm:cxn modelId="{D325EC6D-27CC-8447-9142-C088D567938D}" srcId="{68A95038-703F-7F4F-B47F-3ACD4F6FAB12}" destId="{83BCE68A-1F30-DF42-9ED7-57028353D80B}" srcOrd="3" destOrd="0" parTransId="{79B2DA17-BD3C-3548-9C22-915604EDC0D8}" sibTransId="{F53B746D-3C7E-9D4B-A9BE-84E82392F802}"/>
    <dgm:cxn modelId="{39BE45A8-7DE3-854D-8A68-A438952E6A40}" srcId="{68A95038-703F-7F4F-B47F-3ACD4F6FAB12}" destId="{B4686792-802E-244E-8849-0922375F83FF}" srcOrd="2" destOrd="0" parTransId="{D1D70F79-5803-064C-9AB7-B5136BC826C8}" sibTransId="{CDFB88E7-C59B-D346-906C-BE98C19B35F1}"/>
    <dgm:cxn modelId="{2CC380FD-B1B8-D74F-99CB-AE018E359BCF}" type="presOf" srcId="{B4686792-802E-244E-8849-0922375F83FF}" destId="{CACCB21B-3B01-F24E-9750-734E63F5D8C1}" srcOrd="1" destOrd="0" presId="urn:microsoft.com/office/officeart/2005/8/layout/cycle8"/>
    <dgm:cxn modelId="{70D9A080-21C2-4B49-BF61-35C1747C8ADF}" type="presOf" srcId="{DB43B4BA-B655-084F-921A-67C317F6F8AA}" destId="{EFD7475D-4FCE-A643-B922-9FE98E735277}" srcOrd="1" destOrd="0" presId="urn:microsoft.com/office/officeart/2005/8/layout/cycle8"/>
    <dgm:cxn modelId="{850FD486-D411-9449-90F9-454FEA8BE49E}" type="presOf" srcId="{B78D0C8F-F3D3-6144-B05E-3169661DE4EF}" destId="{FE146629-7F8B-D047-8E20-B87D3BE5B3E1}" srcOrd="0" destOrd="0" presId="urn:microsoft.com/office/officeart/2005/8/layout/cycle8"/>
    <dgm:cxn modelId="{4C071C7B-A00D-234F-BCA6-BFA1F81F5637}" type="presParOf" srcId="{4989D94A-CBE1-1C45-886E-76DF06A9AEAC}" destId="{FE146629-7F8B-D047-8E20-B87D3BE5B3E1}" srcOrd="0" destOrd="0" presId="urn:microsoft.com/office/officeart/2005/8/layout/cycle8"/>
    <dgm:cxn modelId="{1BE85A8F-7336-9D40-B1E1-9E0614E43612}" type="presParOf" srcId="{4989D94A-CBE1-1C45-886E-76DF06A9AEAC}" destId="{53480A73-66B0-614B-AADA-6B2A9CDC8C67}" srcOrd="1" destOrd="0" presId="urn:microsoft.com/office/officeart/2005/8/layout/cycle8"/>
    <dgm:cxn modelId="{4E9CBA1B-50A8-EC48-AF3F-1A65FF012851}" type="presParOf" srcId="{4989D94A-CBE1-1C45-886E-76DF06A9AEAC}" destId="{30DAF215-4174-EE40-A365-28CF789F6784}" srcOrd="2" destOrd="0" presId="urn:microsoft.com/office/officeart/2005/8/layout/cycle8"/>
    <dgm:cxn modelId="{36BF9419-C3B9-B94B-A6D6-3F150DB96246}" type="presParOf" srcId="{4989D94A-CBE1-1C45-886E-76DF06A9AEAC}" destId="{A75651AC-2D5E-B54C-BCF7-6415E335D3E4}" srcOrd="3" destOrd="0" presId="urn:microsoft.com/office/officeart/2005/8/layout/cycle8"/>
    <dgm:cxn modelId="{E81261BF-A9D6-AC45-8FB1-84D0740579EC}" type="presParOf" srcId="{4989D94A-CBE1-1C45-886E-76DF06A9AEAC}" destId="{213B7A7B-B683-D540-8F0E-15C6EFCB09C5}" srcOrd="4" destOrd="0" presId="urn:microsoft.com/office/officeart/2005/8/layout/cycle8"/>
    <dgm:cxn modelId="{2E0ABC29-6393-D84D-9E5B-CBA375421DE7}" type="presParOf" srcId="{4989D94A-CBE1-1C45-886E-76DF06A9AEAC}" destId="{A9E3470B-E84E-1F46-9B80-DEE1EAC45813}" srcOrd="5" destOrd="0" presId="urn:microsoft.com/office/officeart/2005/8/layout/cycle8"/>
    <dgm:cxn modelId="{0AF56A6E-8D1F-7B43-A3B1-DE17D14B7322}" type="presParOf" srcId="{4989D94A-CBE1-1C45-886E-76DF06A9AEAC}" destId="{CAC0C995-395B-A741-B034-DD99681FCCEC}" srcOrd="6" destOrd="0" presId="urn:microsoft.com/office/officeart/2005/8/layout/cycle8"/>
    <dgm:cxn modelId="{1DF720E4-D773-6C46-9DD1-A840669EE2B3}" type="presParOf" srcId="{4989D94A-CBE1-1C45-886E-76DF06A9AEAC}" destId="{EFD7475D-4FCE-A643-B922-9FE98E735277}" srcOrd="7" destOrd="0" presId="urn:microsoft.com/office/officeart/2005/8/layout/cycle8"/>
    <dgm:cxn modelId="{31C71FE5-7B22-494A-B060-99E6E39FB318}" type="presParOf" srcId="{4989D94A-CBE1-1C45-886E-76DF06A9AEAC}" destId="{189176C4-79D3-1242-9D59-DF41D554B98F}" srcOrd="8" destOrd="0" presId="urn:microsoft.com/office/officeart/2005/8/layout/cycle8"/>
    <dgm:cxn modelId="{486E4FE8-9CF4-794D-B729-0EBD7766A4CF}" type="presParOf" srcId="{4989D94A-CBE1-1C45-886E-76DF06A9AEAC}" destId="{BD9D5082-E19C-FB41-B76B-39B2A9ED2BEF}" srcOrd="9" destOrd="0" presId="urn:microsoft.com/office/officeart/2005/8/layout/cycle8"/>
    <dgm:cxn modelId="{79F54225-6453-224B-87AD-D61E6AAEC8DB}" type="presParOf" srcId="{4989D94A-CBE1-1C45-886E-76DF06A9AEAC}" destId="{A41746C6-1207-9E46-BBA0-94F55596234E}" srcOrd="10" destOrd="0" presId="urn:microsoft.com/office/officeart/2005/8/layout/cycle8"/>
    <dgm:cxn modelId="{1ACD1AEB-4F22-0545-A44E-C4D82F9E793A}" type="presParOf" srcId="{4989D94A-CBE1-1C45-886E-76DF06A9AEAC}" destId="{CACCB21B-3B01-F24E-9750-734E63F5D8C1}" srcOrd="11" destOrd="0" presId="urn:microsoft.com/office/officeart/2005/8/layout/cycle8"/>
    <dgm:cxn modelId="{3A7AFD1E-8BF8-DF4E-8224-E91E8E6FBB19}" type="presParOf" srcId="{4989D94A-CBE1-1C45-886E-76DF06A9AEAC}" destId="{4DBA72A2-E289-E14F-8955-2FD6745681A3}" srcOrd="12" destOrd="0" presId="urn:microsoft.com/office/officeart/2005/8/layout/cycle8"/>
    <dgm:cxn modelId="{E549800A-B395-2647-A9DC-B0C3C7A221ED}" type="presParOf" srcId="{4989D94A-CBE1-1C45-886E-76DF06A9AEAC}" destId="{D23F9F06-AC59-B64F-BABC-146EDBE46ADB}" srcOrd="13" destOrd="0" presId="urn:microsoft.com/office/officeart/2005/8/layout/cycle8"/>
    <dgm:cxn modelId="{CEC63AED-3AF4-1C49-8A32-C802514B1046}" type="presParOf" srcId="{4989D94A-CBE1-1C45-886E-76DF06A9AEAC}" destId="{AEB4CC28-3837-8B40-B932-E651AC4893EF}" srcOrd="14" destOrd="0" presId="urn:microsoft.com/office/officeart/2005/8/layout/cycle8"/>
    <dgm:cxn modelId="{5D8E1720-1DC0-4440-9B0D-FEEE87D6D3A6}" type="presParOf" srcId="{4989D94A-CBE1-1C45-886E-76DF06A9AEAC}" destId="{045B452C-3503-0540-918A-A71171B03AA0}" srcOrd="15" destOrd="0" presId="urn:microsoft.com/office/officeart/2005/8/layout/cycle8"/>
    <dgm:cxn modelId="{6DC368B3-ADF7-7B47-B4AD-1F42534F94B5}" type="presParOf" srcId="{4989D94A-CBE1-1C45-886E-76DF06A9AEAC}" destId="{630B41A5-22C9-8243-917D-943331A1D0E2}" srcOrd="16" destOrd="0" presId="urn:microsoft.com/office/officeart/2005/8/layout/cycle8"/>
    <dgm:cxn modelId="{4D0CD608-7034-C746-9599-F6804228D58D}" type="presParOf" srcId="{4989D94A-CBE1-1C45-886E-76DF06A9AEAC}" destId="{61A23E7A-B184-0340-86F8-D7B03AB00C12}" srcOrd="17" destOrd="0" presId="urn:microsoft.com/office/officeart/2005/8/layout/cycle8"/>
    <dgm:cxn modelId="{EC80A346-0614-D54C-9B6F-2D73C8758F0B}" type="presParOf" srcId="{4989D94A-CBE1-1C45-886E-76DF06A9AEAC}" destId="{0F99028C-DFAD-1A4A-8EA5-5A71C2BB0A97}" srcOrd="18" destOrd="0" presId="urn:microsoft.com/office/officeart/2005/8/layout/cycle8"/>
    <dgm:cxn modelId="{4E0D2338-D7F6-D54B-8AC9-6E8953321CE8}" type="presParOf" srcId="{4989D94A-CBE1-1C45-886E-76DF06A9AEAC}" destId="{C5D52E63-0CA3-A843-B4BB-C0D3A8910002}" srcOrd="19" destOrd="0" presId="urn:microsoft.com/office/officeart/2005/8/layout/cycle8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0338054-8DD2-8445-831D-630FE4A4F7B3}" type="doc">
      <dgm:prSet loTypeId="urn:microsoft.com/office/officeart/2005/8/layout/vList5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2F98BA0-289F-2348-BCBC-00CB606C1335}">
      <dgm:prSet phldrT="[Text]" custT="1"/>
      <dgm:spPr>
        <a:solidFill>
          <a:schemeClr val="accent2">
            <a:lumMod val="60000"/>
            <a:lumOff val="40000"/>
            <a:alpha val="90000"/>
          </a:schemeClr>
        </a:solidFill>
      </dgm:spPr>
      <dgm:t>
        <a:bodyPr/>
        <a:lstStyle/>
        <a:p>
          <a:r>
            <a:rPr lang="en-US" sz="2800" dirty="0" smtClean="0">
              <a:solidFill>
                <a:schemeClr val="tx1"/>
              </a:solidFill>
            </a:rPr>
            <a:t>Week 5</a:t>
          </a:r>
          <a:endParaRPr lang="en-US" sz="2800" dirty="0">
            <a:solidFill>
              <a:schemeClr val="tx1"/>
            </a:solidFill>
          </a:endParaRPr>
        </a:p>
      </dgm:t>
    </dgm:pt>
    <dgm:pt modelId="{947F8709-B485-C84E-9931-F8785C3AFC6E}" type="parTrans" cxnId="{76FD17D1-3F11-7542-9C5D-B949629F92EF}">
      <dgm:prSet/>
      <dgm:spPr/>
      <dgm:t>
        <a:bodyPr/>
        <a:lstStyle/>
        <a:p>
          <a:endParaRPr lang="en-US"/>
        </a:p>
      </dgm:t>
    </dgm:pt>
    <dgm:pt modelId="{1D64DA83-A2A3-F842-9E2A-79EAE0E670EF}" type="sibTrans" cxnId="{76FD17D1-3F11-7542-9C5D-B949629F92EF}">
      <dgm:prSet/>
      <dgm:spPr/>
      <dgm:t>
        <a:bodyPr/>
        <a:lstStyle/>
        <a:p>
          <a:endParaRPr lang="en-US"/>
        </a:p>
      </dgm:t>
    </dgm:pt>
    <dgm:pt modelId="{FFB6B855-EF91-3041-B94B-FB504329BDB0}">
      <dgm:prSet phldrT="[Text]" custT="1"/>
      <dgm:spPr>
        <a:solidFill>
          <a:schemeClr val="accent5">
            <a:lumMod val="60000"/>
            <a:lumOff val="40000"/>
          </a:schemeClr>
        </a:solidFill>
        <a:ln>
          <a:solidFill>
            <a:schemeClr val="tx1"/>
          </a:solidFill>
        </a:ln>
      </dgm:spPr>
      <dgm:t>
        <a:bodyPr/>
        <a:lstStyle/>
        <a:p>
          <a:r>
            <a:rPr lang="en-US" sz="2000" dirty="0" smtClean="0"/>
            <a:t>Project manual</a:t>
          </a:r>
          <a:endParaRPr lang="en-US" sz="2000" dirty="0"/>
        </a:p>
      </dgm:t>
    </dgm:pt>
    <dgm:pt modelId="{2C49C7A6-4925-834B-80BF-A6D72924BB6B}" type="parTrans" cxnId="{D87CEC88-F7A8-994E-9077-D7396A5059A4}">
      <dgm:prSet/>
      <dgm:spPr/>
      <dgm:t>
        <a:bodyPr/>
        <a:lstStyle/>
        <a:p>
          <a:endParaRPr lang="en-US"/>
        </a:p>
      </dgm:t>
    </dgm:pt>
    <dgm:pt modelId="{D0D0079F-4373-5746-9758-02690C3530B1}" type="sibTrans" cxnId="{D87CEC88-F7A8-994E-9077-D7396A5059A4}">
      <dgm:prSet/>
      <dgm:spPr/>
      <dgm:t>
        <a:bodyPr/>
        <a:lstStyle/>
        <a:p>
          <a:endParaRPr lang="en-US"/>
        </a:p>
      </dgm:t>
    </dgm:pt>
    <dgm:pt modelId="{B6CED346-62F5-1A42-A07E-6EA18562E096}" type="pres">
      <dgm:prSet presAssocID="{10338054-8DD2-8445-831D-630FE4A4F7B3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B858A9F-30CA-D040-827F-2AF5440620E8}" type="pres">
      <dgm:prSet presAssocID="{F2F98BA0-289F-2348-BCBC-00CB606C1335}" presName="linNode" presStyleCnt="0"/>
      <dgm:spPr/>
    </dgm:pt>
    <dgm:pt modelId="{9EDE9C41-48DF-4D42-A335-2F2816C035CA}" type="pres">
      <dgm:prSet presAssocID="{F2F98BA0-289F-2348-BCBC-00CB606C1335}" presName="parentText" presStyleLbl="node1" presStyleIdx="0" presStyleCnt="1" custLinFactNeighborY="717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EED720A-817E-6549-BB83-6EA50AAF94F1}" type="pres">
      <dgm:prSet presAssocID="{F2F98BA0-289F-2348-BCBC-00CB606C1335}" presName="descendantText" presStyleLbl="alignAccFollowNode1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4CEDA6B-BF40-1047-8C7C-3347CA2F350B}" type="presOf" srcId="{10338054-8DD2-8445-831D-630FE4A4F7B3}" destId="{B6CED346-62F5-1A42-A07E-6EA18562E096}" srcOrd="0" destOrd="0" presId="urn:microsoft.com/office/officeart/2005/8/layout/vList5"/>
    <dgm:cxn modelId="{01F406E6-3299-8D47-ADEE-BC0B639759C1}" type="presOf" srcId="{F2F98BA0-289F-2348-BCBC-00CB606C1335}" destId="{9EDE9C41-48DF-4D42-A335-2F2816C035CA}" srcOrd="0" destOrd="0" presId="urn:microsoft.com/office/officeart/2005/8/layout/vList5"/>
    <dgm:cxn modelId="{76FD17D1-3F11-7542-9C5D-B949629F92EF}" srcId="{10338054-8DD2-8445-831D-630FE4A4F7B3}" destId="{F2F98BA0-289F-2348-BCBC-00CB606C1335}" srcOrd="0" destOrd="0" parTransId="{947F8709-B485-C84E-9931-F8785C3AFC6E}" sibTransId="{1D64DA83-A2A3-F842-9E2A-79EAE0E670EF}"/>
    <dgm:cxn modelId="{D89BBC3C-8307-D04A-ACD9-CF6B20716D26}" type="presOf" srcId="{FFB6B855-EF91-3041-B94B-FB504329BDB0}" destId="{DEED720A-817E-6549-BB83-6EA50AAF94F1}" srcOrd="0" destOrd="0" presId="urn:microsoft.com/office/officeart/2005/8/layout/vList5"/>
    <dgm:cxn modelId="{D87CEC88-F7A8-994E-9077-D7396A5059A4}" srcId="{F2F98BA0-289F-2348-BCBC-00CB606C1335}" destId="{FFB6B855-EF91-3041-B94B-FB504329BDB0}" srcOrd="0" destOrd="0" parTransId="{2C49C7A6-4925-834B-80BF-A6D72924BB6B}" sibTransId="{D0D0079F-4373-5746-9758-02690C3530B1}"/>
    <dgm:cxn modelId="{2B0BD9CC-6333-CB4D-A865-8B88B50E2F25}" type="presParOf" srcId="{B6CED346-62F5-1A42-A07E-6EA18562E096}" destId="{4B858A9F-30CA-D040-827F-2AF5440620E8}" srcOrd="0" destOrd="0" presId="urn:microsoft.com/office/officeart/2005/8/layout/vList5"/>
    <dgm:cxn modelId="{B2A54751-7961-4E4F-8E50-BE470A761A2B}" type="presParOf" srcId="{4B858A9F-30CA-D040-827F-2AF5440620E8}" destId="{9EDE9C41-48DF-4D42-A335-2F2816C035CA}" srcOrd="0" destOrd="0" presId="urn:microsoft.com/office/officeart/2005/8/layout/vList5"/>
    <dgm:cxn modelId="{0B5B2234-58E6-4349-8544-6BD785852C6D}" type="presParOf" srcId="{4B858A9F-30CA-D040-827F-2AF5440620E8}" destId="{DEED720A-817E-6549-BB83-6EA50AAF94F1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0338054-8DD2-8445-831D-630FE4A4F7B3}" type="doc">
      <dgm:prSet loTypeId="urn:microsoft.com/office/officeart/2005/8/layout/vList5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2F98BA0-289F-2348-BCBC-00CB606C1335}">
      <dgm:prSet phldrT="[Text]" custT="1"/>
      <dgm:spPr>
        <a:solidFill>
          <a:schemeClr val="accent2">
            <a:lumMod val="60000"/>
            <a:lumOff val="40000"/>
            <a:alpha val="90000"/>
          </a:schemeClr>
        </a:solidFill>
      </dgm:spPr>
      <dgm:t>
        <a:bodyPr/>
        <a:lstStyle/>
        <a:p>
          <a:r>
            <a:rPr lang="en-US" sz="2800" dirty="0" smtClean="0">
              <a:solidFill>
                <a:schemeClr val="tx1"/>
              </a:solidFill>
            </a:rPr>
            <a:t>Week 6</a:t>
          </a:r>
        </a:p>
        <a:p>
          <a:r>
            <a:rPr lang="en-US" sz="2800" dirty="0" smtClean="0">
              <a:solidFill>
                <a:schemeClr val="tx1"/>
              </a:solidFill>
            </a:rPr>
            <a:t>Week 7</a:t>
          </a:r>
          <a:endParaRPr lang="en-US" sz="2800" dirty="0">
            <a:solidFill>
              <a:schemeClr val="tx1"/>
            </a:solidFill>
          </a:endParaRPr>
        </a:p>
      </dgm:t>
    </dgm:pt>
    <dgm:pt modelId="{947F8709-B485-C84E-9931-F8785C3AFC6E}" type="parTrans" cxnId="{76FD17D1-3F11-7542-9C5D-B949629F92EF}">
      <dgm:prSet/>
      <dgm:spPr/>
      <dgm:t>
        <a:bodyPr/>
        <a:lstStyle/>
        <a:p>
          <a:endParaRPr lang="en-US"/>
        </a:p>
      </dgm:t>
    </dgm:pt>
    <dgm:pt modelId="{1D64DA83-A2A3-F842-9E2A-79EAE0E670EF}" type="sibTrans" cxnId="{76FD17D1-3F11-7542-9C5D-B949629F92EF}">
      <dgm:prSet/>
      <dgm:spPr/>
      <dgm:t>
        <a:bodyPr/>
        <a:lstStyle/>
        <a:p>
          <a:endParaRPr lang="en-US"/>
        </a:p>
      </dgm:t>
    </dgm:pt>
    <dgm:pt modelId="{FFB6B855-EF91-3041-B94B-FB504329BDB0}">
      <dgm:prSet phldrT="[Text]" custT="1"/>
      <dgm:spPr>
        <a:solidFill>
          <a:schemeClr val="accent5">
            <a:lumMod val="60000"/>
            <a:lumOff val="40000"/>
          </a:schemeClr>
        </a:solidFill>
        <a:ln>
          <a:solidFill>
            <a:schemeClr val="tx1"/>
          </a:solidFill>
        </a:ln>
      </dgm:spPr>
      <dgm:t>
        <a:bodyPr/>
        <a:lstStyle/>
        <a:p>
          <a:r>
            <a:rPr lang="en-US" sz="2000" dirty="0" smtClean="0"/>
            <a:t>Code skeleton, GUI </a:t>
          </a:r>
          <a:endParaRPr lang="en-US" sz="2000" dirty="0"/>
        </a:p>
      </dgm:t>
    </dgm:pt>
    <dgm:pt modelId="{2C49C7A6-4925-834B-80BF-A6D72924BB6B}" type="parTrans" cxnId="{D87CEC88-F7A8-994E-9077-D7396A5059A4}">
      <dgm:prSet/>
      <dgm:spPr/>
      <dgm:t>
        <a:bodyPr/>
        <a:lstStyle/>
        <a:p>
          <a:endParaRPr lang="en-US"/>
        </a:p>
      </dgm:t>
    </dgm:pt>
    <dgm:pt modelId="{D0D0079F-4373-5746-9758-02690C3530B1}" type="sibTrans" cxnId="{D87CEC88-F7A8-994E-9077-D7396A5059A4}">
      <dgm:prSet/>
      <dgm:spPr/>
      <dgm:t>
        <a:bodyPr/>
        <a:lstStyle/>
        <a:p>
          <a:endParaRPr lang="en-US"/>
        </a:p>
      </dgm:t>
    </dgm:pt>
    <dgm:pt modelId="{B6CED346-62F5-1A42-A07E-6EA18562E096}" type="pres">
      <dgm:prSet presAssocID="{10338054-8DD2-8445-831D-630FE4A4F7B3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B858A9F-30CA-D040-827F-2AF5440620E8}" type="pres">
      <dgm:prSet presAssocID="{F2F98BA0-289F-2348-BCBC-00CB606C1335}" presName="linNode" presStyleCnt="0"/>
      <dgm:spPr/>
    </dgm:pt>
    <dgm:pt modelId="{9EDE9C41-48DF-4D42-A335-2F2816C035CA}" type="pres">
      <dgm:prSet presAssocID="{F2F98BA0-289F-2348-BCBC-00CB606C1335}" presName="parentText" presStyleLbl="node1" presStyleIdx="0" presStyleCnt="1" custLinFactNeighborY="717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EED720A-817E-6549-BB83-6EA50AAF94F1}" type="pres">
      <dgm:prSet presAssocID="{F2F98BA0-289F-2348-BCBC-00CB606C1335}" presName="descendantText" presStyleLbl="alignAccFollowNode1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6FD17D1-3F11-7542-9C5D-B949629F92EF}" srcId="{10338054-8DD2-8445-831D-630FE4A4F7B3}" destId="{F2F98BA0-289F-2348-BCBC-00CB606C1335}" srcOrd="0" destOrd="0" parTransId="{947F8709-B485-C84E-9931-F8785C3AFC6E}" sibTransId="{1D64DA83-A2A3-F842-9E2A-79EAE0E670EF}"/>
    <dgm:cxn modelId="{EB928C30-1D59-FC4D-8506-C4921BE469CF}" type="presOf" srcId="{10338054-8DD2-8445-831D-630FE4A4F7B3}" destId="{B6CED346-62F5-1A42-A07E-6EA18562E096}" srcOrd="0" destOrd="0" presId="urn:microsoft.com/office/officeart/2005/8/layout/vList5"/>
    <dgm:cxn modelId="{03BBBCE0-8B8A-6245-8811-1A44D0EA1381}" type="presOf" srcId="{FFB6B855-EF91-3041-B94B-FB504329BDB0}" destId="{DEED720A-817E-6549-BB83-6EA50AAF94F1}" srcOrd="0" destOrd="0" presId="urn:microsoft.com/office/officeart/2005/8/layout/vList5"/>
    <dgm:cxn modelId="{D87CEC88-F7A8-994E-9077-D7396A5059A4}" srcId="{F2F98BA0-289F-2348-BCBC-00CB606C1335}" destId="{FFB6B855-EF91-3041-B94B-FB504329BDB0}" srcOrd="0" destOrd="0" parTransId="{2C49C7A6-4925-834B-80BF-A6D72924BB6B}" sibTransId="{D0D0079F-4373-5746-9758-02690C3530B1}"/>
    <dgm:cxn modelId="{E21B995D-9FC1-0F41-B68D-D05E112B1502}" type="presOf" srcId="{F2F98BA0-289F-2348-BCBC-00CB606C1335}" destId="{9EDE9C41-48DF-4D42-A335-2F2816C035CA}" srcOrd="0" destOrd="0" presId="urn:microsoft.com/office/officeart/2005/8/layout/vList5"/>
    <dgm:cxn modelId="{36A0B7FB-3915-2241-92C8-B6BE4D9A75B1}" type="presParOf" srcId="{B6CED346-62F5-1A42-A07E-6EA18562E096}" destId="{4B858A9F-30CA-D040-827F-2AF5440620E8}" srcOrd="0" destOrd="0" presId="urn:microsoft.com/office/officeart/2005/8/layout/vList5"/>
    <dgm:cxn modelId="{913D904E-57AD-8F42-A091-47C925DEA8E2}" type="presParOf" srcId="{4B858A9F-30CA-D040-827F-2AF5440620E8}" destId="{9EDE9C41-48DF-4D42-A335-2F2816C035CA}" srcOrd="0" destOrd="0" presId="urn:microsoft.com/office/officeart/2005/8/layout/vList5"/>
    <dgm:cxn modelId="{B9DA5611-B3C4-7C41-BF82-E7B9AEC2676C}" type="presParOf" srcId="{4B858A9F-30CA-D040-827F-2AF5440620E8}" destId="{DEED720A-817E-6549-BB83-6EA50AAF94F1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0338054-8DD2-8445-831D-630FE4A4F7B3}" type="doc">
      <dgm:prSet loTypeId="urn:microsoft.com/office/officeart/2005/8/layout/vList5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2F98BA0-289F-2348-BCBC-00CB606C1335}">
      <dgm:prSet phldrT="[Text]" custT="1"/>
      <dgm:spPr>
        <a:solidFill>
          <a:schemeClr val="accent2">
            <a:lumMod val="60000"/>
            <a:lumOff val="40000"/>
            <a:alpha val="90000"/>
          </a:schemeClr>
        </a:solidFill>
      </dgm:spPr>
      <dgm:t>
        <a:bodyPr/>
        <a:lstStyle/>
        <a:p>
          <a:r>
            <a:rPr lang="en-US" sz="2800" dirty="0" smtClean="0">
              <a:solidFill>
                <a:schemeClr val="tx1"/>
              </a:solidFill>
            </a:rPr>
            <a:t>Week 8</a:t>
          </a:r>
          <a:endParaRPr lang="en-US" sz="2800" dirty="0">
            <a:solidFill>
              <a:schemeClr val="tx1"/>
            </a:solidFill>
          </a:endParaRPr>
        </a:p>
      </dgm:t>
    </dgm:pt>
    <dgm:pt modelId="{947F8709-B485-C84E-9931-F8785C3AFC6E}" type="parTrans" cxnId="{76FD17D1-3F11-7542-9C5D-B949629F92EF}">
      <dgm:prSet/>
      <dgm:spPr/>
      <dgm:t>
        <a:bodyPr/>
        <a:lstStyle/>
        <a:p>
          <a:endParaRPr lang="en-US"/>
        </a:p>
      </dgm:t>
    </dgm:pt>
    <dgm:pt modelId="{1D64DA83-A2A3-F842-9E2A-79EAE0E670EF}" type="sibTrans" cxnId="{76FD17D1-3F11-7542-9C5D-B949629F92EF}">
      <dgm:prSet/>
      <dgm:spPr/>
      <dgm:t>
        <a:bodyPr/>
        <a:lstStyle/>
        <a:p>
          <a:endParaRPr lang="en-US"/>
        </a:p>
      </dgm:t>
    </dgm:pt>
    <dgm:pt modelId="{FFB6B855-EF91-3041-B94B-FB504329BDB0}">
      <dgm:prSet phldrT="[Text]" custT="1"/>
      <dgm:spPr>
        <a:solidFill>
          <a:schemeClr val="accent5">
            <a:lumMod val="60000"/>
            <a:lumOff val="40000"/>
          </a:schemeClr>
        </a:solidFill>
        <a:ln>
          <a:solidFill>
            <a:schemeClr val="tx1"/>
          </a:solidFill>
        </a:ln>
      </dgm:spPr>
      <dgm:t>
        <a:bodyPr/>
        <a:lstStyle/>
        <a:p>
          <a:r>
            <a:rPr lang="en-US" sz="2000" dirty="0" smtClean="0"/>
            <a:t>Major improvement for the product</a:t>
          </a:r>
          <a:endParaRPr lang="en-US" sz="2000" dirty="0"/>
        </a:p>
      </dgm:t>
    </dgm:pt>
    <dgm:pt modelId="{2C49C7A6-4925-834B-80BF-A6D72924BB6B}" type="parTrans" cxnId="{D87CEC88-F7A8-994E-9077-D7396A5059A4}">
      <dgm:prSet/>
      <dgm:spPr/>
      <dgm:t>
        <a:bodyPr/>
        <a:lstStyle/>
        <a:p>
          <a:endParaRPr lang="en-US"/>
        </a:p>
      </dgm:t>
    </dgm:pt>
    <dgm:pt modelId="{D0D0079F-4373-5746-9758-02690C3530B1}" type="sibTrans" cxnId="{D87CEC88-F7A8-994E-9077-D7396A5059A4}">
      <dgm:prSet/>
      <dgm:spPr/>
      <dgm:t>
        <a:bodyPr/>
        <a:lstStyle/>
        <a:p>
          <a:endParaRPr lang="en-US"/>
        </a:p>
      </dgm:t>
    </dgm:pt>
    <dgm:pt modelId="{75ADDD1B-96DB-4E43-B2B6-8AE2B52DFCA4}">
      <dgm:prSet phldrT="[Text]" custT="1"/>
      <dgm:spPr>
        <a:solidFill>
          <a:schemeClr val="accent5">
            <a:lumMod val="60000"/>
            <a:lumOff val="40000"/>
          </a:schemeClr>
        </a:solidFill>
        <a:ln>
          <a:solidFill>
            <a:schemeClr val="tx1"/>
          </a:solidFill>
        </a:ln>
      </dgm:spPr>
      <dgm:t>
        <a:bodyPr/>
        <a:lstStyle/>
        <a:p>
          <a:r>
            <a:rPr lang="en-US" sz="2000" dirty="0" smtClean="0"/>
            <a:t>Add some more new features</a:t>
          </a:r>
          <a:endParaRPr lang="en-US" sz="2000" dirty="0"/>
        </a:p>
      </dgm:t>
    </dgm:pt>
    <dgm:pt modelId="{0D7F70BC-E1BF-FB45-A1F0-53D72C2D9AD3}" type="parTrans" cxnId="{B243B2DC-4C93-E64B-9F52-633528534C03}">
      <dgm:prSet/>
      <dgm:spPr/>
      <dgm:t>
        <a:bodyPr/>
        <a:lstStyle/>
        <a:p>
          <a:endParaRPr lang="en-US"/>
        </a:p>
      </dgm:t>
    </dgm:pt>
    <dgm:pt modelId="{FD9E4EB2-C8C3-AD4D-958E-AAD0F33D9A71}" type="sibTrans" cxnId="{B243B2DC-4C93-E64B-9F52-633528534C03}">
      <dgm:prSet/>
      <dgm:spPr/>
      <dgm:t>
        <a:bodyPr/>
        <a:lstStyle/>
        <a:p>
          <a:endParaRPr lang="en-US"/>
        </a:p>
      </dgm:t>
    </dgm:pt>
    <dgm:pt modelId="{B6CED346-62F5-1A42-A07E-6EA18562E096}" type="pres">
      <dgm:prSet presAssocID="{10338054-8DD2-8445-831D-630FE4A4F7B3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B858A9F-30CA-D040-827F-2AF5440620E8}" type="pres">
      <dgm:prSet presAssocID="{F2F98BA0-289F-2348-BCBC-00CB606C1335}" presName="linNode" presStyleCnt="0"/>
      <dgm:spPr/>
    </dgm:pt>
    <dgm:pt modelId="{9EDE9C41-48DF-4D42-A335-2F2816C035CA}" type="pres">
      <dgm:prSet presAssocID="{F2F98BA0-289F-2348-BCBC-00CB606C1335}" presName="parentText" presStyleLbl="node1" presStyleIdx="0" presStyleCnt="1" custLinFactNeighborY="717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EED720A-817E-6549-BB83-6EA50AAF94F1}" type="pres">
      <dgm:prSet presAssocID="{F2F98BA0-289F-2348-BCBC-00CB606C1335}" presName="descendantText" presStyleLbl="alignAccFollowNode1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064A002-548F-584C-A4A3-CCB13532EC53}" type="presOf" srcId="{10338054-8DD2-8445-831D-630FE4A4F7B3}" destId="{B6CED346-62F5-1A42-A07E-6EA18562E096}" srcOrd="0" destOrd="0" presId="urn:microsoft.com/office/officeart/2005/8/layout/vList5"/>
    <dgm:cxn modelId="{B243B2DC-4C93-E64B-9F52-633528534C03}" srcId="{F2F98BA0-289F-2348-BCBC-00CB606C1335}" destId="{75ADDD1B-96DB-4E43-B2B6-8AE2B52DFCA4}" srcOrd="1" destOrd="0" parTransId="{0D7F70BC-E1BF-FB45-A1F0-53D72C2D9AD3}" sibTransId="{FD9E4EB2-C8C3-AD4D-958E-AAD0F33D9A71}"/>
    <dgm:cxn modelId="{69ECC3B6-B88E-6C42-A7E6-0E953F3B5059}" type="presOf" srcId="{FFB6B855-EF91-3041-B94B-FB504329BDB0}" destId="{DEED720A-817E-6549-BB83-6EA50AAF94F1}" srcOrd="0" destOrd="0" presId="urn:microsoft.com/office/officeart/2005/8/layout/vList5"/>
    <dgm:cxn modelId="{5C220C1B-7D4C-4A4B-B785-A693267DB754}" type="presOf" srcId="{75ADDD1B-96DB-4E43-B2B6-8AE2B52DFCA4}" destId="{DEED720A-817E-6549-BB83-6EA50AAF94F1}" srcOrd="0" destOrd="1" presId="urn:microsoft.com/office/officeart/2005/8/layout/vList5"/>
    <dgm:cxn modelId="{76FD17D1-3F11-7542-9C5D-B949629F92EF}" srcId="{10338054-8DD2-8445-831D-630FE4A4F7B3}" destId="{F2F98BA0-289F-2348-BCBC-00CB606C1335}" srcOrd="0" destOrd="0" parTransId="{947F8709-B485-C84E-9931-F8785C3AFC6E}" sibTransId="{1D64DA83-A2A3-F842-9E2A-79EAE0E670EF}"/>
    <dgm:cxn modelId="{8ACEF8FE-7CAF-3A46-B9E3-0070C2F3358A}" type="presOf" srcId="{F2F98BA0-289F-2348-BCBC-00CB606C1335}" destId="{9EDE9C41-48DF-4D42-A335-2F2816C035CA}" srcOrd="0" destOrd="0" presId="urn:microsoft.com/office/officeart/2005/8/layout/vList5"/>
    <dgm:cxn modelId="{D87CEC88-F7A8-994E-9077-D7396A5059A4}" srcId="{F2F98BA0-289F-2348-BCBC-00CB606C1335}" destId="{FFB6B855-EF91-3041-B94B-FB504329BDB0}" srcOrd="0" destOrd="0" parTransId="{2C49C7A6-4925-834B-80BF-A6D72924BB6B}" sibTransId="{D0D0079F-4373-5746-9758-02690C3530B1}"/>
    <dgm:cxn modelId="{3EDEFC20-9C77-DB4D-BBA6-F2951D3379E0}" type="presParOf" srcId="{B6CED346-62F5-1A42-A07E-6EA18562E096}" destId="{4B858A9F-30CA-D040-827F-2AF5440620E8}" srcOrd="0" destOrd="0" presId="urn:microsoft.com/office/officeart/2005/8/layout/vList5"/>
    <dgm:cxn modelId="{F2C3241C-87D5-1149-92D4-913176582084}" type="presParOf" srcId="{4B858A9F-30CA-D040-827F-2AF5440620E8}" destId="{9EDE9C41-48DF-4D42-A335-2F2816C035CA}" srcOrd="0" destOrd="0" presId="urn:microsoft.com/office/officeart/2005/8/layout/vList5"/>
    <dgm:cxn modelId="{4EB436FD-1FC8-6C40-9BA6-915231E6A035}" type="presParOf" srcId="{4B858A9F-30CA-D040-827F-2AF5440620E8}" destId="{DEED720A-817E-6549-BB83-6EA50AAF94F1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0338054-8DD2-8445-831D-630FE4A4F7B3}" type="doc">
      <dgm:prSet loTypeId="urn:microsoft.com/office/officeart/2005/8/layout/vList5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2F98BA0-289F-2348-BCBC-00CB606C1335}">
      <dgm:prSet phldrT="[Text]" custT="1"/>
      <dgm:spPr>
        <a:solidFill>
          <a:schemeClr val="accent2">
            <a:lumMod val="60000"/>
            <a:lumOff val="40000"/>
            <a:alpha val="90000"/>
          </a:schemeClr>
        </a:solidFill>
      </dgm:spPr>
      <dgm:t>
        <a:bodyPr/>
        <a:lstStyle/>
        <a:p>
          <a:r>
            <a:rPr lang="en-US" sz="2800" dirty="0" smtClean="0">
              <a:solidFill>
                <a:schemeClr val="tx1"/>
              </a:solidFill>
            </a:rPr>
            <a:t>Week 9</a:t>
          </a:r>
          <a:endParaRPr lang="en-US" sz="2800" dirty="0">
            <a:solidFill>
              <a:schemeClr val="tx1"/>
            </a:solidFill>
          </a:endParaRPr>
        </a:p>
      </dgm:t>
    </dgm:pt>
    <dgm:pt modelId="{947F8709-B485-C84E-9931-F8785C3AFC6E}" type="parTrans" cxnId="{76FD17D1-3F11-7542-9C5D-B949629F92EF}">
      <dgm:prSet/>
      <dgm:spPr/>
      <dgm:t>
        <a:bodyPr/>
        <a:lstStyle/>
        <a:p>
          <a:endParaRPr lang="en-US"/>
        </a:p>
      </dgm:t>
    </dgm:pt>
    <dgm:pt modelId="{1D64DA83-A2A3-F842-9E2A-79EAE0E670EF}" type="sibTrans" cxnId="{76FD17D1-3F11-7542-9C5D-B949629F92EF}">
      <dgm:prSet/>
      <dgm:spPr/>
      <dgm:t>
        <a:bodyPr/>
        <a:lstStyle/>
        <a:p>
          <a:endParaRPr lang="en-US"/>
        </a:p>
      </dgm:t>
    </dgm:pt>
    <dgm:pt modelId="{FFB6B855-EF91-3041-B94B-FB504329BDB0}">
      <dgm:prSet phldrT="[Text]" custT="1"/>
      <dgm:spPr>
        <a:solidFill>
          <a:schemeClr val="accent5">
            <a:lumMod val="60000"/>
            <a:lumOff val="40000"/>
          </a:schemeClr>
        </a:solidFill>
        <a:ln>
          <a:solidFill>
            <a:schemeClr val="tx1"/>
          </a:solidFill>
        </a:ln>
      </dgm:spPr>
      <dgm:t>
        <a:bodyPr/>
        <a:lstStyle/>
        <a:p>
          <a:r>
            <a:rPr lang="en-US" sz="2000" dirty="0" smtClean="0"/>
            <a:t>Update project manual</a:t>
          </a:r>
          <a:endParaRPr lang="en-US" sz="2000" dirty="0"/>
        </a:p>
      </dgm:t>
    </dgm:pt>
    <dgm:pt modelId="{2C49C7A6-4925-834B-80BF-A6D72924BB6B}" type="parTrans" cxnId="{D87CEC88-F7A8-994E-9077-D7396A5059A4}">
      <dgm:prSet/>
      <dgm:spPr/>
      <dgm:t>
        <a:bodyPr/>
        <a:lstStyle/>
        <a:p>
          <a:endParaRPr lang="en-US"/>
        </a:p>
      </dgm:t>
    </dgm:pt>
    <dgm:pt modelId="{D0D0079F-4373-5746-9758-02690C3530B1}" type="sibTrans" cxnId="{D87CEC88-F7A8-994E-9077-D7396A5059A4}">
      <dgm:prSet/>
      <dgm:spPr/>
      <dgm:t>
        <a:bodyPr/>
        <a:lstStyle/>
        <a:p>
          <a:endParaRPr lang="en-US"/>
        </a:p>
      </dgm:t>
    </dgm:pt>
    <dgm:pt modelId="{75ADDD1B-96DB-4E43-B2B6-8AE2B52DFCA4}">
      <dgm:prSet phldrT="[Text]" custT="1"/>
      <dgm:spPr>
        <a:solidFill>
          <a:schemeClr val="accent5">
            <a:lumMod val="60000"/>
            <a:lumOff val="40000"/>
          </a:schemeClr>
        </a:solidFill>
        <a:ln>
          <a:solidFill>
            <a:schemeClr val="tx1"/>
          </a:solidFill>
        </a:ln>
      </dgm:spPr>
      <dgm:t>
        <a:bodyPr/>
        <a:lstStyle/>
        <a:p>
          <a:r>
            <a:rPr lang="en-US" sz="2000" dirty="0" smtClean="0"/>
            <a:t>Improve code stability</a:t>
          </a:r>
          <a:endParaRPr lang="en-US" sz="2000" dirty="0"/>
        </a:p>
      </dgm:t>
    </dgm:pt>
    <dgm:pt modelId="{0D7F70BC-E1BF-FB45-A1F0-53D72C2D9AD3}" type="parTrans" cxnId="{B243B2DC-4C93-E64B-9F52-633528534C03}">
      <dgm:prSet/>
      <dgm:spPr/>
      <dgm:t>
        <a:bodyPr/>
        <a:lstStyle/>
        <a:p>
          <a:endParaRPr lang="en-US"/>
        </a:p>
      </dgm:t>
    </dgm:pt>
    <dgm:pt modelId="{FD9E4EB2-C8C3-AD4D-958E-AAD0F33D9A71}" type="sibTrans" cxnId="{B243B2DC-4C93-E64B-9F52-633528534C03}">
      <dgm:prSet/>
      <dgm:spPr/>
      <dgm:t>
        <a:bodyPr/>
        <a:lstStyle/>
        <a:p>
          <a:endParaRPr lang="en-US"/>
        </a:p>
      </dgm:t>
    </dgm:pt>
    <dgm:pt modelId="{B6CED346-62F5-1A42-A07E-6EA18562E096}" type="pres">
      <dgm:prSet presAssocID="{10338054-8DD2-8445-831D-630FE4A4F7B3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B858A9F-30CA-D040-827F-2AF5440620E8}" type="pres">
      <dgm:prSet presAssocID="{F2F98BA0-289F-2348-BCBC-00CB606C1335}" presName="linNode" presStyleCnt="0"/>
      <dgm:spPr/>
    </dgm:pt>
    <dgm:pt modelId="{9EDE9C41-48DF-4D42-A335-2F2816C035CA}" type="pres">
      <dgm:prSet presAssocID="{F2F98BA0-289F-2348-BCBC-00CB606C1335}" presName="parentText" presStyleLbl="node1" presStyleIdx="0" presStyleCnt="1" custLinFactNeighborY="717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EED720A-817E-6549-BB83-6EA50AAF94F1}" type="pres">
      <dgm:prSet presAssocID="{F2F98BA0-289F-2348-BCBC-00CB606C1335}" presName="descendantText" presStyleLbl="alignAccFollowNode1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6FD17D1-3F11-7542-9C5D-B949629F92EF}" srcId="{10338054-8DD2-8445-831D-630FE4A4F7B3}" destId="{F2F98BA0-289F-2348-BCBC-00CB606C1335}" srcOrd="0" destOrd="0" parTransId="{947F8709-B485-C84E-9931-F8785C3AFC6E}" sibTransId="{1D64DA83-A2A3-F842-9E2A-79EAE0E670EF}"/>
    <dgm:cxn modelId="{585AB972-2C3D-EB4E-B805-E9BC113ECB2C}" type="presOf" srcId="{75ADDD1B-96DB-4E43-B2B6-8AE2B52DFCA4}" destId="{DEED720A-817E-6549-BB83-6EA50AAF94F1}" srcOrd="0" destOrd="1" presId="urn:microsoft.com/office/officeart/2005/8/layout/vList5"/>
    <dgm:cxn modelId="{D87CEC88-F7A8-994E-9077-D7396A5059A4}" srcId="{F2F98BA0-289F-2348-BCBC-00CB606C1335}" destId="{FFB6B855-EF91-3041-B94B-FB504329BDB0}" srcOrd="0" destOrd="0" parTransId="{2C49C7A6-4925-834B-80BF-A6D72924BB6B}" sibTransId="{D0D0079F-4373-5746-9758-02690C3530B1}"/>
    <dgm:cxn modelId="{E6007036-1ABE-4449-B0A3-523212DA081C}" type="presOf" srcId="{F2F98BA0-289F-2348-BCBC-00CB606C1335}" destId="{9EDE9C41-48DF-4D42-A335-2F2816C035CA}" srcOrd="0" destOrd="0" presId="urn:microsoft.com/office/officeart/2005/8/layout/vList5"/>
    <dgm:cxn modelId="{B243B2DC-4C93-E64B-9F52-633528534C03}" srcId="{F2F98BA0-289F-2348-BCBC-00CB606C1335}" destId="{75ADDD1B-96DB-4E43-B2B6-8AE2B52DFCA4}" srcOrd="1" destOrd="0" parTransId="{0D7F70BC-E1BF-FB45-A1F0-53D72C2D9AD3}" sibTransId="{FD9E4EB2-C8C3-AD4D-958E-AAD0F33D9A71}"/>
    <dgm:cxn modelId="{8F5369B4-B129-5C48-BC59-8DEC3CB5A31C}" type="presOf" srcId="{FFB6B855-EF91-3041-B94B-FB504329BDB0}" destId="{DEED720A-817E-6549-BB83-6EA50AAF94F1}" srcOrd="0" destOrd="0" presId="urn:microsoft.com/office/officeart/2005/8/layout/vList5"/>
    <dgm:cxn modelId="{F1B32CB7-635A-1B45-A362-4F1FE364EC2C}" type="presOf" srcId="{10338054-8DD2-8445-831D-630FE4A4F7B3}" destId="{B6CED346-62F5-1A42-A07E-6EA18562E096}" srcOrd="0" destOrd="0" presId="urn:microsoft.com/office/officeart/2005/8/layout/vList5"/>
    <dgm:cxn modelId="{F66F9FC3-01BB-5C45-9CD5-65A1B2E2DAA8}" type="presParOf" srcId="{B6CED346-62F5-1A42-A07E-6EA18562E096}" destId="{4B858A9F-30CA-D040-827F-2AF5440620E8}" srcOrd="0" destOrd="0" presId="urn:microsoft.com/office/officeart/2005/8/layout/vList5"/>
    <dgm:cxn modelId="{2BDFE40D-CB11-454D-96C8-DD1D32D711AE}" type="presParOf" srcId="{4B858A9F-30CA-D040-827F-2AF5440620E8}" destId="{9EDE9C41-48DF-4D42-A335-2F2816C035CA}" srcOrd="0" destOrd="0" presId="urn:microsoft.com/office/officeart/2005/8/layout/vList5"/>
    <dgm:cxn modelId="{8894A4D4-34CF-B945-BBBC-C28083E891A5}" type="presParOf" srcId="{4B858A9F-30CA-D040-827F-2AF5440620E8}" destId="{DEED720A-817E-6549-BB83-6EA50AAF94F1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10338054-8DD2-8445-831D-630FE4A4F7B3}" type="doc">
      <dgm:prSet loTypeId="urn:microsoft.com/office/officeart/2005/8/layout/vList5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2F98BA0-289F-2348-BCBC-00CB606C1335}">
      <dgm:prSet phldrT="[Text]" custT="1"/>
      <dgm:spPr>
        <a:solidFill>
          <a:schemeClr val="accent2">
            <a:lumMod val="60000"/>
            <a:lumOff val="40000"/>
            <a:alpha val="90000"/>
          </a:schemeClr>
        </a:solidFill>
      </dgm:spPr>
      <dgm:t>
        <a:bodyPr/>
        <a:lstStyle/>
        <a:p>
          <a:r>
            <a:rPr lang="en-US" sz="2800" dirty="0" smtClean="0">
              <a:solidFill>
                <a:schemeClr val="tx1"/>
              </a:solidFill>
            </a:rPr>
            <a:t>Week 10</a:t>
          </a:r>
        </a:p>
        <a:p>
          <a:r>
            <a:rPr lang="en-US" sz="2800" dirty="0" smtClean="0">
              <a:solidFill>
                <a:schemeClr val="tx1"/>
              </a:solidFill>
            </a:rPr>
            <a:t>Week 11</a:t>
          </a:r>
          <a:endParaRPr lang="en-US" sz="2800" dirty="0">
            <a:solidFill>
              <a:schemeClr val="tx1"/>
            </a:solidFill>
          </a:endParaRPr>
        </a:p>
      </dgm:t>
    </dgm:pt>
    <dgm:pt modelId="{947F8709-B485-C84E-9931-F8785C3AFC6E}" type="parTrans" cxnId="{76FD17D1-3F11-7542-9C5D-B949629F92EF}">
      <dgm:prSet/>
      <dgm:spPr/>
      <dgm:t>
        <a:bodyPr/>
        <a:lstStyle/>
        <a:p>
          <a:endParaRPr lang="en-US"/>
        </a:p>
      </dgm:t>
    </dgm:pt>
    <dgm:pt modelId="{1D64DA83-A2A3-F842-9E2A-79EAE0E670EF}" type="sibTrans" cxnId="{76FD17D1-3F11-7542-9C5D-B949629F92EF}">
      <dgm:prSet/>
      <dgm:spPr/>
      <dgm:t>
        <a:bodyPr/>
        <a:lstStyle/>
        <a:p>
          <a:endParaRPr lang="en-US"/>
        </a:p>
      </dgm:t>
    </dgm:pt>
    <dgm:pt modelId="{FFB6B855-EF91-3041-B94B-FB504329BDB0}">
      <dgm:prSet phldrT="[Text]" custT="1"/>
      <dgm:spPr>
        <a:solidFill>
          <a:schemeClr val="accent5">
            <a:lumMod val="60000"/>
            <a:lumOff val="40000"/>
          </a:schemeClr>
        </a:solidFill>
        <a:ln>
          <a:solidFill>
            <a:schemeClr val="tx1"/>
          </a:solidFill>
        </a:ln>
      </dgm:spPr>
      <dgm:t>
        <a:bodyPr/>
        <a:lstStyle/>
        <a:p>
          <a:r>
            <a:rPr lang="en-US" sz="2000" dirty="0" smtClean="0"/>
            <a:t>Do systematic Testing</a:t>
          </a:r>
          <a:endParaRPr lang="en-US" sz="2000" dirty="0"/>
        </a:p>
      </dgm:t>
    </dgm:pt>
    <dgm:pt modelId="{2C49C7A6-4925-834B-80BF-A6D72924BB6B}" type="parTrans" cxnId="{D87CEC88-F7A8-994E-9077-D7396A5059A4}">
      <dgm:prSet/>
      <dgm:spPr/>
      <dgm:t>
        <a:bodyPr/>
        <a:lstStyle/>
        <a:p>
          <a:endParaRPr lang="en-US"/>
        </a:p>
      </dgm:t>
    </dgm:pt>
    <dgm:pt modelId="{D0D0079F-4373-5746-9758-02690C3530B1}" type="sibTrans" cxnId="{D87CEC88-F7A8-994E-9077-D7396A5059A4}">
      <dgm:prSet/>
      <dgm:spPr/>
      <dgm:t>
        <a:bodyPr/>
        <a:lstStyle/>
        <a:p>
          <a:endParaRPr lang="en-US"/>
        </a:p>
      </dgm:t>
    </dgm:pt>
    <dgm:pt modelId="{B6CED346-62F5-1A42-A07E-6EA18562E096}" type="pres">
      <dgm:prSet presAssocID="{10338054-8DD2-8445-831D-630FE4A4F7B3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B858A9F-30CA-D040-827F-2AF5440620E8}" type="pres">
      <dgm:prSet presAssocID="{F2F98BA0-289F-2348-BCBC-00CB606C1335}" presName="linNode" presStyleCnt="0"/>
      <dgm:spPr/>
    </dgm:pt>
    <dgm:pt modelId="{9EDE9C41-48DF-4D42-A335-2F2816C035CA}" type="pres">
      <dgm:prSet presAssocID="{F2F98BA0-289F-2348-BCBC-00CB606C1335}" presName="parentText" presStyleLbl="node1" presStyleIdx="0" presStyleCnt="1" custLinFactNeighborY="717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EED720A-817E-6549-BB83-6EA50AAF94F1}" type="pres">
      <dgm:prSet presAssocID="{F2F98BA0-289F-2348-BCBC-00CB606C1335}" presName="descendantText" presStyleLbl="alignAccFollowNode1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6FD17D1-3F11-7542-9C5D-B949629F92EF}" srcId="{10338054-8DD2-8445-831D-630FE4A4F7B3}" destId="{F2F98BA0-289F-2348-BCBC-00CB606C1335}" srcOrd="0" destOrd="0" parTransId="{947F8709-B485-C84E-9931-F8785C3AFC6E}" sibTransId="{1D64DA83-A2A3-F842-9E2A-79EAE0E670EF}"/>
    <dgm:cxn modelId="{11BCFE30-1ABE-A24B-AE39-B15771223A39}" type="presOf" srcId="{10338054-8DD2-8445-831D-630FE4A4F7B3}" destId="{B6CED346-62F5-1A42-A07E-6EA18562E096}" srcOrd="0" destOrd="0" presId="urn:microsoft.com/office/officeart/2005/8/layout/vList5"/>
    <dgm:cxn modelId="{C91D2A03-C0C0-E843-B951-7A641A401E05}" type="presOf" srcId="{F2F98BA0-289F-2348-BCBC-00CB606C1335}" destId="{9EDE9C41-48DF-4D42-A335-2F2816C035CA}" srcOrd="0" destOrd="0" presId="urn:microsoft.com/office/officeart/2005/8/layout/vList5"/>
    <dgm:cxn modelId="{D87CEC88-F7A8-994E-9077-D7396A5059A4}" srcId="{F2F98BA0-289F-2348-BCBC-00CB606C1335}" destId="{FFB6B855-EF91-3041-B94B-FB504329BDB0}" srcOrd="0" destOrd="0" parTransId="{2C49C7A6-4925-834B-80BF-A6D72924BB6B}" sibTransId="{D0D0079F-4373-5746-9758-02690C3530B1}"/>
    <dgm:cxn modelId="{10AF8439-908E-B64A-9B7B-863E0B89A32C}" type="presOf" srcId="{FFB6B855-EF91-3041-B94B-FB504329BDB0}" destId="{DEED720A-817E-6549-BB83-6EA50AAF94F1}" srcOrd="0" destOrd="0" presId="urn:microsoft.com/office/officeart/2005/8/layout/vList5"/>
    <dgm:cxn modelId="{A9108843-F07E-8346-958D-3628FAA1E583}" type="presParOf" srcId="{B6CED346-62F5-1A42-A07E-6EA18562E096}" destId="{4B858A9F-30CA-D040-827F-2AF5440620E8}" srcOrd="0" destOrd="0" presId="urn:microsoft.com/office/officeart/2005/8/layout/vList5"/>
    <dgm:cxn modelId="{78634EC0-D4C0-CA4B-B8D8-2330F881A71C}" type="presParOf" srcId="{4B858A9F-30CA-D040-827F-2AF5440620E8}" destId="{9EDE9C41-48DF-4D42-A335-2F2816C035CA}" srcOrd="0" destOrd="0" presId="urn:microsoft.com/office/officeart/2005/8/layout/vList5"/>
    <dgm:cxn modelId="{F1D6CCF5-E95D-704B-8172-0523467ED767}" type="presParOf" srcId="{4B858A9F-30CA-D040-827F-2AF5440620E8}" destId="{DEED720A-817E-6549-BB83-6EA50AAF94F1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10338054-8DD2-8445-831D-630FE4A4F7B3}" type="doc">
      <dgm:prSet loTypeId="urn:microsoft.com/office/officeart/2005/8/layout/vList5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2F98BA0-289F-2348-BCBC-00CB606C1335}">
      <dgm:prSet phldrT="[Text]" custT="1"/>
      <dgm:spPr>
        <a:solidFill>
          <a:schemeClr val="accent2">
            <a:lumMod val="60000"/>
            <a:lumOff val="40000"/>
            <a:alpha val="90000"/>
          </a:schemeClr>
        </a:solidFill>
      </dgm:spPr>
      <dgm:t>
        <a:bodyPr/>
        <a:lstStyle/>
        <a:p>
          <a:r>
            <a:rPr lang="en-US" sz="2800" dirty="0" smtClean="0">
              <a:solidFill>
                <a:schemeClr val="tx1"/>
              </a:solidFill>
            </a:rPr>
            <a:t>Week 12</a:t>
          </a:r>
        </a:p>
      </dgm:t>
    </dgm:pt>
    <dgm:pt modelId="{947F8709-B485-C84E-9931-F8785C3AFC6E}" type="parTrans" cxnId="{76FD17D1-3F11-7542-9C5D-B949629F92EF}">
      <dgm:prSet/>
      <dgm:spPr/>
      <dgm:t>
        <a:bodyPr/>
        <a:lstStyle/>
        <a:p>
          <a:endParaRPr lang="en-US"/>
        </a:p>
      </dgm:t>
    </dgm:pt>
    <dgm:pt modelId="{1D64DA83-A2A3-F842-9E2A-79EAE0E670EF}" type="sibTrans" cxnId="{76FD17D1-3F11-7542-9C5D-B949629F92EF}">
      <dgm:prSet/>
      <dgm:spPr/>
      <dgm:t>
        <a:bodyPr/>
        <a:lstStyle/>
        <a:p>
          <a:endParaRPr lang="en-US"/>
        </a:p>
      </dgm:t>
    </dgm:pt>
    <dgm:pt modelId="{FFB6B855-EF91-3041-B94B-FB504329BDB0}">
      <dgm:prSet phldrT="[Text]" custT="1"/>
      <dgm:spPr>
        <a:solidFill>
          <a:schemeClr val="accent5">
            <a:lumMod val="60000"/>
            <a:lumOff val="40000"/>
          </a:schemeClr>
        </a:solidFill>
        <a:ln>
          <a:solidFill>
            <a:schemeClr val="tx1"/>
          </a:solidFill>
        </a:ln>
      </dgm:spPr>
      <dgm:t>
        <a:bodyPr/>
        <a:lstStyle/>
        <a:p>
          <a:r>
            <a:rPr lang="en-US" sz="2000" dirty="0" smtClean="0"/>
            <a:t>Beta version of the product</a:t>
          </a:r>
          <a:endParaRPr lang="en-US" sz="2000" dirty="0"/>
        </a:p>
      </dgm:t>
    </dgm:pt>
    <dgm:pt modelId="{2C49C7A6-4925-834B-80BF-A6D72924BB6B}" type="parTrans" cxnId="{D87CEC88-F7A8-994E-9077-D7396A5059A4}">
      <dgm:prSet/>
      <dgm:spPr/>
      <dgm:t>
        <a:bodyPr/>
        <a:lstStyle/>
        <a:p>
          <a:endParaRPr lang="en-US"/>
        </a:p>
      </dgm:t>
    </dgm:pt>
    <dgm:pt modelId="{D0D0079F-4373-5746-9758-02690C3530B1}" type="sibTrans" cxnId="{D87CEC88-F7A8-994E-9077-D7396A5059A4}">
      <dgm:prSet/>
      <dgm:spPr/>
      <dgm:t>
        <a:bodyPr/>
        <a:lstStyle/>
        <a:p>
          <a:endParaRPr lang="en-US"/>
        </a:p>
      </dgm:t>
    </dgm:pt>
    <dgm:pt modelId="{B6CED346-62F5-1A42-A07E-6EA18562E096}" type="pres">
      <dgm:prSet presAssocID="{10338054-8DD2-8445-831D-630FE4A4F7B3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B858A9F-30CA-D040-827F-2AF5440620E8}" type="pres">
      <dgm:prSet presAssocID="{F2F98BA0-289F-2348-BCBC-00CB606C1335}" presName="linNode" presStyleCnt="0"/>
      <dgm:spPr/>
    </dgm:pt>
    <dgm:pt modelId="{9EDE9C41-48DF-4D42-A335-2F2816C035CA}" type="pres">
      <dgm:prSet presAssocID="{F2F98BA0-289F-2348-BCBC-00CB606C1335}" presName="parentText" presStyleLbl="node1" presStyleIdx="0" presStyleCnt="1" custLinFactNeighborY="717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EED720A-817E-6549-BB83-6EA50AAF94F1}" type="pres">
      <dgm:prSet presAssocID="{F2F98BA0-289F-2348-BCBC-00CB606C1335}" presName="descendantText" presStyleLbl="alignAccFollowNode1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6FD17D1-3F11-7542-9C5D-B949629F92EF}" srcId="{10338054-8DD2-8445-831D-630FE4A4F7B3}" destId="{F2F98BA0-289F-2348-BCBC-00CB606C1335}" srcOrd="0" destOrd="0" parTransId="{947F8709-B485-C84E-9931-F8785C3AFC6E}" sibTransId="{1D64DA83-A2A3-F842-9E2A-79EAE0E670EF}"/>
    <dgm:cxn modelId="{5731E0E5-9F12-974A-9B04-5FE1B7CF3446}" type="presOf" srcId="{FFB6B855-EF91-3041-B94B-FB504329BDB0}" destId="{DEED720A-817E-6549-BB83-6EA50AAF94F1}" srcOrd="0" destOrd="0" presId="urn:microsoft.com/office/officeart/2005/8/layout/vList5"/>
    <dgm:cxn modelId="{1CCEB538-4F5A-554B-B1BF-CA1CBA5ECFF2}" type="presOf" srcId="{10338054-8DD2-8445-831D-630FE4A4F7B3}" destId="{B6CED346-62F5-1A42-A07E-6EA18562E096}" srcOrd="0" destOrd="0" presId="urn:microsoft.com/office/officeart/2005/8/layout/vList5"/>
    <dgm:cxn modelId="{B444CD46-715A-7046-AC80-7BDBC0882C1D}" type="presOf" srcId="{F2F98BA0-289F-2348-BCBC-00CB606C1335}" destId="{9EDE9C41-48DF-4D42-A335-2F2816C035CA}" srcOrd="0" destOrd="0" presId="urn:microsoft.com/office/officeart/2005/8/layout/vList5"/>
    <dgm:cxn modelId="{D87CEC88-F7A8-994E-9077-D7396A5059A4}" srcId="{F2F98BA0-289F-2348-BCBC-00CB606C1335}" destId="{FFB6B855-EF91-3041-B94B-FB504329BDB0}" srcOrd="0" destOrd="0" parTransId="{2C49C7A6-4925-834B-80BF-A6D72924BB6B}" sibTransId="{D0D0079F-4373-5746-9758-02690C3530B1}"/>
    <dgm:cxn modelId="{02E1F8EC-91D5-994F-8BF2-9FB2DBA89CE2}" type="presParOf" srcId="{B6CED346-62F5-1A42-A07E-6EA18562E096}" destId="{4B858A9F-30CA-D040-827F-2AF5440620E8}" srcOrd="0" destOrd="0" presId="urn:microsoft.com/office/officeart/2005/8/layout/vList5"/>
    <dgm:cxn modelId="{82CFEF5B-1514-D447-AA0A-DCFDD5A8F081}" type="presParOf" srcId="{4B858A9F-30CA-D040-827F-2AF5440620E8}" destId="{9EDE9C41-48DF-4D42-A335-2F2816C035CA}" srcOrd="0" destOrd="0" presId="urn:microsoft.com/office/officeart/2005/8/layout/vList5"/>
    <dgm:cxn modelId="{B7477753-85FF-7649-90CC-9BA951468EAF}" type="presParOf" srcId="{4B858A9F-30CA-D040-827F-2AF5440620E8}" destId="{DEED720A-817E-6549-BB83-6EA50AAF94F1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10338054-8DD2-8445-831D-630FE4A4F7B3}" type="doc">
      <dgm:prSet loTypeId="urn:microsoft.com/office/officeart/2005/8/layout/vList5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2F98BA0-289F-2348-BCBC-00CB606C1335}">
      <dgm:prSet phldrT="[Text]" custT="1"/>
      <dgm:spPr>
        <a:solidFill>
          <a:schemeClr val="accent2">
            <a:lumMod val="60000"/>
            <a:lumOff val="40000"/>
            <a:alpha val="90000"/>
          </a:schemeClr>
        </a:solidFill>
      </dgm:spPr>
      <dgm:t>
        <a:bodyPr/>
        <a:lstStyle/>
        <a:p>
          <a:r>
            <a:rPr lang="en-US" sz="2800" dirty="0" smtClean="0">
              <a:solidFill>
                <a:schemeClr val="tx1"/>
              </a:solidFill>
            </a:rPr>
            <a:t>Week 13</a:t>
          </a:r>
        </a:p>
      </dgm:t>
    </dgm:pt>
    <dgm:pt modelId="{947F8709-B485-C84E-9931-F8785C3AFC6E}" type="parTrans" cxnId="{76FD17D1-3F11-7542-9C5D-B949629F92EF}">
      <dgm:prSet/>
      <dgm:spPr/>
      <dgm:t>
        <a:bodyPr/>
        <a:lstStyle/>
        <a:p>
          <a:endParaRPr lang="en-US"/>
        </a:p>
      </dgm:t>
    </dgm:pt>
    <dgm:pt modelId="{1D64DA83-A2A3-F842-9E2A-79EAE0E670EF}" type="sibTrans" cxnId="{76FD17D1-3F11-7542-9C5D-B949629F92EF}">
      <dgm:prSet/>
      <dgm:spPr/>
      <dgm:t>
        <a:bodyPr/>
        <a:lstStyle/>
        <a:p>
          <a:endParaRPr lang="en-US"/>
        </a:p>
      </dgm:t>
    </dgm:pt>
    <dgm:pt modelId="{FFB6B855-EF91-3041-B94B-FB504329BDB0}">
      <dgm:prSet phldrT="[Text]" custT="1"/>
      <dgm:spPr>
        <a:solidFill>
          <a:schemeClr val="accent5">
            <a:lumMod val="60000"/>
            <a:lumOff val="40000"/>
          </a:schemeClr>
        </a:solidFill>
        <a:ln>
          <a:solidFill>
            <a:schemeClr val="tx1"/>
          </a:solidFill>
        </a:ln>
      </dgm:spPr>
      <dgm:t>
        <a:bodyPr/>
        <a:lstStyle/>
        <a:p>
          <a:r>
            <a:rPr lang="en-US" sz="2000" dirty="0" smtClean="0"/>
            <a:t>Release final product</a:t>
          </a:r>
          <a:endParaRPr lang="en-US" sz="2000" dirty="0"/>
        </a:p>
      </dgm:t>
    </dgm:pt>
    <dgm:pt modelId="{2C49C7A6-4925-834B-80BF-A6D72924BB6B}" type="parTrans" cxnId="{D87CEC88-F7A8-994E-9077-D7396A5059A4}">
      <dgm:prSet/>
      <dgm:spPr/>
      <dgm:t>
        <a:bodyPr/>
        <a:lstStyle/>
        <a:p>
          <a:endParaRPr lang="en-US"/>
        </a:p>
      </dgm:t>
    </dgm:pt>
    <dgm:pt modelId="{D0D0079F-4373-5746-9758-02690C3530B1}" type="sibTrans" cxnId="{D87CEC88-F7A8-994E-9077-D7396A5059A4}">
      <dgm:prSet/>
      <dgm:spPr/>
      <dgm:t>
        <a:bodyPr/>
        <a:lstStyle/>
        <a:p>
          <a:endParaRPr lang="en-US"/>
        </a:p>
      </dgm:t>
    </dgm:pt>
    <dgm:pt modelId="{B6CED346-62F5-1A42-A07E-6EA18562E096}" type="pres">
      <dgm:prSet presAssocID="{10338054-8DD2-8445-831D-630FE4A4F7B3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B858A9F-30CA-D040-827F-2AF5440620E8}" type="pres">
      <dgm:prSet presAssocID="{F2F98BA0-289F-2348-BCBC-00CB606C1335}" presName="linNode" presStyleCnt="0"/>
      <dgm:spPr/>
    </dgm:pt>
    <dgm:pt modelId="{9EDE9C41-48DF-4D42-A335-2F2816C035CA}" type="pres">
      <dgm:prSet presAssocID="{F2F98BA0-289F-2348-BCBC-00CB606C1335}" presName="parentText" presStyleLbl="node1" presStyleIdx="0" presStyleCnt="1" custLinFactNeighborY="717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EED720A-817E-6549-BB83-6EA50AAF94F1}" type="pres">
      <dgm:prSet presAssocID="{F2F98BA0-289F-2348-BCBC-00CB606C1335}" presName="descendantText" presStyleLbl="alignAccFollowNode1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6FD17D1-3F11-7542-9C5D-B949629F92EF}" srcId="{10338054-8DD2-8445-831D-630FE4A4F7B3}" destId="{F2F98BA0-289F-2348-BCBC-00CB606C1335}" srcOrd="0" destOrd="0" parTransId="{947F8709-B485-C84E-9931-F8785C3AFC6E}" sibTransId="{1D64DA83-A2A3-F842-9E2A-79EAE0E670EF}"/>
    <dgm:cxn modelId="{CDC672A9-16F7-9B49-B3B6-DA269E139BE0}" type="presOf" srcId="{FFB6B855-EF91-3041-B94B-FB504329BDB0}" destId="{DEED720A-817E-6549-BB83-6EA50AAF94F1}" srcOrd="0" destOrd="0" presId="urn:microsoft.com/office/officeart/2005/8/layout/vList5"/>
    <dgm:cxn modelId="{D87CEC88-F7A8-994E-9077-D7396A5059A4}" srcId="{F2F98BA0-289F-2348-BCBC-00CB606C1335}" destId="{FFB6B855-EF91-3041-B94B-FB504329BDB0}" srcOrd="0" destOrd="0" parTransId="{2C49C7A6-4925-834B-80BF-A6D72924BB6B}" sibTransId="{D0D0079F-4373-5746-9758-02690C3530B1}"/>
    <dgm:cxn modelId="{CA05E7AA-EADD-8440-A8CD-64C884883758}" type="presOf" srcId="{F2F98BA0-289F-2348-BCBC-00CB606C1335}" destId="{9EDE9C41-48DF-4D42-A335-2F2816C035CA}" srcOrd="0" destOrd="0" presId="urn:microsoft.com/office/officeart/2005/8/layout/vList5"/>
    <dgm:cxn modelId="{1B45EB8B-92C3-A244-B854-056C8B3DA7DE}" type="presOf" srcId="{10338054-8DD2-8445-831D-630FE4A4F7B3}" destId="{B6CED346-62F5-1A42-A07E-6EA18562E096}" srcOrd="0" destOrd="0" presId="urn:microsoft.com/office/officeart/2005/8/layout/vList5"/>
    <dgm:cxn modelId="{A80CFE10-BA94-A346-9FE0-3432DB98F420}" type="presParOf" srcId="{B6CED346-62F5-1A42-A07E-6EA18562E096}" destId="{4B858A9F-30CA-D040-827F-2AF5440620E8}" srcOrd="0" destOrd="0" presId="urn:microsoft.com/office/officeart/2005/8/layout/vList5"/>
    <dgm:cxn modelId="{55855704-8D0D-1545-980B-69EDAF0F94B4}" type="presParOf" srcId="{4B858A9F-30CA-D040-827F-2AF5440620E8}" destId="{9EDE9C41-48DF-4D42-A335-2F2816C035CA}" srcOrd="0" destOrd="0" presId="urn:microsoft.com/office/officeart/2005/8/layout/vList5"/>
    <dgm:cxn modelId="{1F4D6761-E2C1-1B4D-A062-34298CC6BD03}" type="presParOf" srcId="{4B858A9F-30CA-D040-827F-2AF5440620E8}" destId="{DEED720A-817E-6549-BB83-6EA50AAF94F1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F8F31F03-C9C8-7B46-89C0-4E25866172C0}" type="doc">
      <dgm:prSet loTypeId="urn:microsoft.com/office/officeart/2005/8/layout/vList2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74060A4-A0C8-E44F-AF0B-83960908511C}">
      <dgm:prSet phldrT="[Text]"/>
      <dgm:spPr/>
      <dgm:t>
        <a:bodyPr/>
        <a:lstStyle/>
        <a:p>
          <a:pPr algn="ctr"/>
          <a:r>
            <a:rPr lang="en-US" dirty="0" smtClean="0"/>
            <a:t>Team Members</a:t>
          </a:r>
          <a:endParaRPr lang="en-US" dirty="0"/>
        </a:p>
      </dgm:t>
    </dgm:pt>
    <dgm:pt modelId="{267E5E59-55C8-8948-AFE6-8968C965220C}" type="parTrans" cxnId="{9223B5BF-D549-9A41-B81E-92E68E8B382F}">
      <dgm:prSet/>
      <dgm:spPr/>
      <dgm:t>
        <a:bodyPr/>
        <a:lstStyle/>
        <a:p>
          <a:endParaRPr lang="en-US"/>
        </a:p>
      </dgm:t>
    </dgm:pt>
    <dgm:pt modelId="{CCDD55D7-BA73-5746-934D-5A3D0971D612}" type="sibTrans" cxnId="{9223B5BF-D549-9A41-B81E-92E68E8B382F}">
      <dgm:prSet/>
      <dgm:spPr/>
      <dgm:t>
        <a:bodyPr/>
        <a:lstStyle/>
        <a:p>
          <a:endParaRPr lang="en-US"/>
        </a:p>
      </dgm:t>
    </dgm:pt>
    <dgm:pt modelId="{6EDBA129-1B5E-6E4E-9E09-BDC98195E9AB}" type="pres">
      <dgm:prSet presAssocID="{F8F31F03-C9C8-7B46-89C0-4E25866172C0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A62C492-B786-9A48-AA2E-3F7C24817BA9}" type="pres">
      <dgm:prSet presAssocID="{F74060A4-A0C8-E44F-AF0B-83960908511C}" presName="parentText" presStyleLbl="node1" presStyleIdx="0" presStyleCnt="1" custLinFactNeighborY="113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6BDA6EE-DDA8-E24A-8015-8FA1FF2EAEFA}" type="presOf" srcId="{F74060A4-A0C8-E44F-AF0B-83960908511C}" destId="{3A62C492-B786-9A48-AA2E-3F7C24817BA9}" srcOrd="0" destOrd="0" presId="urn:microsoft.com/office/officeart/2005/8/layout/vList2"/>
    <dgm:cxn modelId="{9223B5BF-D549-9A41-B81E-92E68E8B382F}" srcId="{F8F31F03-C9C8-7B46-89C0-4E25866172C0}" destId="{F74060A4-A0C8-E44F-AF0B-83960908511C}" srcOrd="0" destOrd="0" parTransId="{267E5E59-55C8-8948-AFE6-8968C965220C}" sibTransId="{CCDD55D7-BA73-5746-934D-5A3D0971D612}"/>
    <dgm:cxn modelId="{AA8DD17C-CAFD-974E-8EA8-12DD7C34E9F4}" type="presOf" srcId="{F8F31F03-C9C8-7B46-89C0-4E25866172C0}" destId="{6EDBA129-1B5E-6E4E-9E09-BDC98195E9AB}" srcOrd="0" destOrd="0" presId="urn:microsoft.com/office/officeart/2005/8/layout/vList2"/>
    <dgm:cxn modelId="{07D48154-CEA4-7849-BDC6-6D5C60963566}" type="presParOf" srcId="{6EDBA129-1B5E-6E4E-9E09-BDC98195E9AB}" destId="{3A62C492-B786-9A48-AA2E-3F7C24817BA9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E146629-7F8B-D047-8E20-B87D3BE5B3E1}">
      <dsp:nvSpPr>
        <dsp:cNvPr id="0" name=""/>
        <dsp:cNvSpPr/>
      </dsp:nvSpPr>
      <dsp:spPr>
        <a:xfrm>
          <a:off x="1380422" y="249817"/>
          <a:ext cx="3413760" cy="3413760"/>
        </a:xfrm>
        <a:prstGeom prst="pie">
          <a:avLst>
            <a:gd name="adj1" fmla="val 16200000"/>
            <a:gd name="adj2" fmla="val 0"/>
          </a:avLst>
        </a:prstGeom>
        <a:solidFill>
          <a:srgbClr val="3366FF"/>
        </a:solidFill>
        <a:ln>
          <a:noFill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Do</a:t>
          </a:r>
          <a:endParaRPr lang="en-US" sz="2600" kern="1200" dirty="0"/>
        </a:p>
      </dsp:txBody>
      <dsp:txXfrm>
        <a:off x="3192560" y="957360"/>
        <a:ext cx="1259840" cy="934720"/>
      </dsp:txXfrm>
    </dsp:sp>
    <dsp:sp modelId="{213B7A7B-B683-D540-8F0E-15C6EFCB09C5}">
      <dsp:nvSpPr>
        <dsp:cNvPr id="0" name=""/>
        <dsp:cNvSpPr/>
      </dsp:nvSpPr>
      <dsp:spPr>
        <a:xfrm>
          <a:off x="1380422" y="364422"/>
          <a:ext cx="3413760" cy="3413760"/>
        </a:xfrm>
        <a:prstGeom prst="pie">
          <a:avLst>
            <a:gd name="adj1" fmla="val 0"/>
            <a:gd name="adj2" fmla="val 5400000"/>
          </a:avLst>
        </a:prstGeom>
        <a:solidFill>
          <a:schemeClr val="accent6">
            <a:lumMod val="60000"/>
            <a:lumOff val="40000"/>
          </a:schemeClr>
        </a:solidFill>
        <a:ln>
          <a:noFill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Check</a:t>
          </a:r>
        </a:p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600" kern="1200" dirty="0"/>
        </a:p>
      </dsp:txBody>
      <dsp:txXfrm>
        <a:off x="3192560" y="2135920"/>
        <a:ext cx="1259840" cy="934720"/>
      </dsp:txXfrm>
    </dsp:sp>
    <dsp:sp modelId="{189176C4-79D3-1242-9D59-DF41D554B98F}">
      <dsp:nvSpPr>
        <dsp:cNvPr id="0" name=""/>
        <dsp:cNvSpPr/>
      </dsp:nvSpPr>
      <dsp:spPr>
        <a:xfrm>
          <a:off x="1265817" y="364422"/>
          <a:ext cx="3413760" cy="3413760"/>
        </a:xfrm>
        <a:prstGeom prst="pie">
          <a:avLst>
            <a:gd name="adj1" fmla="val 5400000"/>
            <a:gd name="adj2" fmla="val 10800000"/>
          </a:avLst>
        </a:prstGeom>
        <a:solidFill>
          <a:schemeClr val="accent4">
            <a:lumMod val="60000"/>
            <a:lumOff val="40000"/>
          </a:schemeClr>
        </a:solidFill>
        <a:ln>
          <a:noFill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Release</a:t>
          </a:r>
          <a:endParaRPr lang="en-US" sz="2600" kern="1200" dirty="0"/>
        </a:p>
      </dsp:txBody>
      <dsp:txXfrm>
        <a:off x="1607600" y="2135920"/>
        <a:ext cx="1259840" cy="934720"/>
      </dsp:txXfrm>
    </dsp:sp>
    <dsp:sp modelId="{4DBA72A2-E289-E14F-8955-2FD6745681A3}">
      <dsp:nvSpPr>
        <dsp:cNvPr id="0" name=""/>
        <dsp:cNvSpPr/>
      </dsp:nvSpPr>
      <dsp:spPr>
        <a:xfrm>
          <a:off x="1265817" y="249817"/>
          <a:ext cx="3413760" cy="3413760"/>
        </a:xfrm>
        <a:prstGeom prst="pie">
          <a:avLst>
            <a:gd name="adj1" fmla="val 10800000"/>
            <a:gd name="adj2" fmla="val 16200000"/>
          </a:avLst>
        </a:prstGeom>
        <a:solidFill>
          <a:schemeClr val="accent2">
            <a:lumMod val="75000"/>
          </a:schemeClr>
        </a:solidFill>
        <a:ln>
          <a:noFill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Plan</a:t>
          </a:r>
          <a:endParaRPr lang="en-US" sz="2600" kern="1200" dirty="0"/>
        </a:p>
      </dsp:txBody>
      <dsp:txXfrm>
        <a:off x="1607600" y="957360"/>
        <a:ext cx="1259840" cy="934720"/>
      </dsp:txXfrm>
    </dsp:sp>
    <dsp:sp modelId="{630B41A5-22C9-8243-917D-943331A1D0E2}">
      <dsp:nvSpPr>
        <dsp:cNvPr id="0" name=""/>
        <dsp:cNvSpPr/>
      </dsp:nvSpPr>
      <dsp:spPr>
        <a:xfrm>
          <a:off x="1169094" y="38489"/>
          <a:ext cx="3836416" cy="3836416"/>
        </a:xfrm>
        <a:prstGeom prst="circularArrow">
          <a:avLst>
            <a:gd name="adj1" fmla="val 5085"/>
            <a:gd name="adj2" fmla="val 327528"/>
            <a:gd name="adj3" fmla="val 21272472"/>
            <a:gd name="adj4" fmla="val 16200000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10600">
          <a:bevelT w="40600" h="2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61A23E7A-B184-0340-86F8-D7B03AB00C12}">
      <dsp:nvSpPr>
        <dsp:cNvPr id="0" name=""/>
        <dsp:cNvSpPr/>
      </dsp:nvSpPr>
      <dsp:spPr>
        <a:xfrm>
          <a:off x="1169094" y="153094"/>
          <a:ext cx="3836416" cy="3836416"/>
        </a:xfrm>
        <a:prstGeom prst="circularArrow">
          <a:avLst>
            <a:gd name="adj1" fmla="val 5085"/>
            <a:gd name="adj2" fmla="val 327528"/>
            <a:gd name="adj3" fmla="val 5072472"/>
            <a:gd name="adj4" fmla="val 0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10600">
          <a:bevelT w="40600" h="2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0F99028C-DFAD-1A4A-8EA5-5A71C2BB0A97}">
      <dsp:nvSpPr>
        <dsp:cNvPr id="0" name=""/>
        <dsp:cNvSpPr/>
      </dsp:nvSpPr>
      <dsp:spPr>
        <a:xfrm>
          <a:off x="1054489" y="153094"/>
          <a:ext cx="3836416" cy="3836416"/>
        </a:xfrm>
        <a:prstGeom prst="circularArrow">
          <a:avLst>
            <a:gd name="adj1" fmla="val 5085"/>
            <a:gd name="adj2" fmla="val 327528"/>
            <a:gd name="adj3" fmla="val 10472472"/>
            <a:gd name="adj4" fmla="val 5400000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10600">
          <a:bevelT w="40600" h="2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C5D52E63-0CA3-A843-B4BB-C0D3A8910002}">
      <dsp:nvSpPr>
        <dsp:cNvPr id="0" name=""/>
        <dsp:cNvSpPr/>
      </dsp:nvSpPr>
      <dsp:spPr>
        <a:xfrm>
          <a:off x="1054489" y="38489"/>
          <a:ext cx="3836416" cy="3836416"/>
        </a:xfrm>
        <a:prstGeom prst="circularArrow">
          <a:avLst>
            <a:gd name="adj1" fmla="val 5085"/>
            <a:gd name="adj2" fmla="val 327528"/>
            <a:gd name="adj3" fmla="val 15872472"/>
            <a:gd name="adj4" fmla="val 10800000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solidFill>
            <a:schemeClr val="accent1"/>
          </a:solidFill>
        </a:ln>
        <a:effectLst/>
        <a:sp3d z="10600">
          <a:bevelT w="40600" h="2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ED720A-817E-6549-BB83-6EA50AAF94F1}">
      <dsp:nvSpPr>
        <dsp:cNvPr id="0" name=""/>
        <dsp:cNvSpPr/>
      </dsp:nvSpPr>
      <dsp:spPr>
        <a:xfrm rot="5400000">
          <a:off x="3764646" y="-1474928"/>
          <a:ext cx="761266" cy="3901440"/>
        </a:xfrm>
        <a:prstGeom prst="round2SameRect">
          <a:avLst/>
        </a:prstGeom>
        <a:solidFill>
          <a:schemeClr val="accent5">
            <a:lumMod val="60000"/>
            <a:lumOff val="40000"/>
          </a:schemeClr>
        </a:solidFill>
        <a:ln w="635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Project manual</a:t>
          </a:r>
          <a:endParaRPr lang="en-US" sz="2000" kern="1200" dirty="0"/>
        </a:p>
      </dsp:txBody>
      <dsp:txXfrm rot="-5400000">
        <a:off x="2194559" y="132321"/>
        <a:ext cx="3864278" cy="686942"/>
      </dsp:txXfrm>
    </dsp:sp>
    <dsp:sp modelId="{9EDE9C41-48DF-4D42-A335-2F2816C035CA}">
      <dsp:nvSpPr>
        <dsp:cNvPr id="0" name=""/>
        <dsp:cNvSpPr/>
      </dsp:nvSpPr>
      <dsp:spPr>
        <a:xfrm>
          <a:off x="0" y="0"/>
          <a:ext cx="2194560" cy="951583"/>
        </a:xfrm>
        <a:prstGeom prst="roundRect">
          <a:avLst/>
        </a:prstGeom>
        <a:solidFill>
          <a:schemeClr val="accent2">
            <a:lumMod val="60000"/>
            <a:lumOff val="40000"/>
            <a:alpha val="90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>
              <a:solidFill>
                <a:schemeClr val="tx1"/>
              </a:solidFill>
            </a:rPr>
            <a:t>Week 5</a:t>
          </a:r>
          <a:endParaRPr lang="en-US" sz="2800" kern="1200" dirty="0">
            <a:solidFill>
              <a:schemeClr val="tx1"/>
            </a:solidFill>
          </a:endParaRPr>
        </a:p>
      </dsp:txBody>
      <dsp:txXfrm>
        <a:off x="46452" y="46452"/>
        <a:ext cx="2101656" cy="85867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ED720A-817E-6549-BB83-6EA50AAF94F1}">
      <dsp:nvSpPr>
        <dsp:cNvPr id="0" name=""/>
        <dsp:cNvSpPr/>
      </dsp:nvSpPr>
      <dsp:spPr>
        <a:xfrm rot="5400000">
          <a:off x="3765018" y="-1474928"/>
          <a:ext cx="760522" cy="3901440"/>
        </a:xfrm>
        <a:prstGeom prst="round2SameRect">
          <a:avLst/>
        </a:prstGeom>
        <a:solidFill>
          <a:schemeClr val="accent5">
            <a:lumMod val="60000"/>
            <a:lumOff val="40000"/>
          </a:schemeClr>
        </a:solidFill>
        <a:ln w="635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Code skeleton, GUI </a:t>
          </a:r>
          <a:endParaRPr lang="en-US" sz="2000" kern="1200" dirty="0"/>
        </a:p>
      </dsp:txBody>
      <dsp:txXfrm rot="-5400000">
        <a:off x="2194559" y="132657"/>
        <a:ext cx="3864314" cy="686270"/>
      </dsp:txXfrm>
    </dsp:sp>
    <dsp:sp modelId="{9EDE9C41-48DF-4D42-A335-2F2816C035CA}">
      <dsp:nvSpPr>
        <dsp:cNvPr id="0" name=""/>
        <dsp:cNvSpPr/>
      </dsp:nvSpPr>
      <dsp:spPr>
        <a:xfrm>
          <a:off x="0" y="929"/>
          <a:ext cx="2194560" cy="950653"/>
        </a:xfrm>
        <a:prstGeom prst="roundRect">
          <a:avLst/>
        </a:prstGeom>
        <a:solidFill>
          <a:schemeClr val="accent2">
            <a:lumMod val="60000"/>
            <a:lumOff val="40000"/>
            <a:alpha val="90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>
              <a:solidFill>
                <a:schemeClr val="tx1"/>
              </a:solidFill>
            </a:rPr>
            <a:t>Week 6</a:t>
          </a:r>
        </a:p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>
              <a:solidFill>
                <a:schemeClr val="tx1"/>
              </a:solidFill>
            </a:rPr>
            <a:t>Week 7</a:t>
          </a:r>
          <a:endParaRPr lang="en-US" sz="2800" kern="1200" dirty="0">
            <a:solidFill>
              <a:schemeClr val="tx1"/>
            </a:solidFill>
          </a:endParaRPr>
        </a:p>
      </dsp:txBody>
      <dsp:txXfrm>
        <a:off x="46407" y="47336"/>
        <a:ext cx="2101746" cy="85783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ED720A-817E-6549-BB83-6EA50AAF94F1}">
      <dsp:nvSpPr>
        <dsp:cNvPr id="0" name=""/>
        <dsp:cNvSpPr/>
      </dsp:nvSpPr>
      <dsp:spPr>
        <a:xfrm rot="5400000">
          <a:off x="3619209" y="-1292488"/>
          <a:ext cx="1052141" cy="3901440"/>
        </a:xfrm>
        <a:prstGeom prst="round2SameRect">
          <a:avLst/>
        </a:prstGeom>
        <a:solidFill>
          <a:schemeClr val="accent5">
            <a:lumMod val="60000"/>
            <a:lumOff val="40000"/>
          </a:schemeClr>
        </a:solidFill>
        <a:ln w="635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Major improvement for the product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Add some more new features</a:t>
          </a:r>
          <a:endParaRPr lang="en-US" sz="2000" kern="1200" dirty="0"/>
        </a:p>
      </dsp:txBody>
      <dsp:txXfrm rot="-5400000">
        <a:off x="2194560" y="183522"/>
        <a:ext cx="3850079" cy="949419"/>
      </dsp:txXfrm>
    </dsp:sp>
    <dsp:sp modelId="{9EDE9C41-48DF-4D42-A335-2F2816C035CA}">
      <dsp:nvSpPr>
        <dsp:cNvPr id="0" name=""/>
        <dsp:cNvSpPr/>
      </dsp:nvSpPr>
      <dsp:spPr>
        <a:xfrm>
          <a:off x="0" y="1285"/>
          <a:ext cx="2194560" cy="1315177"/>
        </a:xfrm>
        <a:prstGeom prst="roundRect">
          <a:avLst/>
        </a:prstGeom>
        <a:solidFill>
          <a:schemeClr val="accent2">
            <a:lumMod val="60000"/>
            <a:lumOff val="40000"/>
            <a:alpha val="90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>
              <a:solidFill>
                <a:schemeClr val="tx1"/>
              </a:solidFill>
            </a:rPr>
            <a:t>Week 8</a:t>
          </a:r>
          <a:endParaRPr lang="en-US" sz="2800" kern="1200" dirty="0">
            <a:solidFill>
              <a:schemeClr val="tx1"/>
            </a:solidFill>
          </a:endParaRPr>
        </a:p>
      </dsp:txBody>
      <dsp:txXfrm>
        <a:off x="64202" y="65487"/>
        <a:ext cx="2066156" cy="118677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ED720A-817E-6549-BB83-6EA50AAF94F1}">
      <dsp:nvSpPr>
        <dsp:cNvPr id="0" name=""/>
        <dsp:cNvSpPr/>
      </dsp:nvSpPr>
      <dsp:spPr>
        <a:xfrm rot="5400000">
          <a:off x="3618694" y="-1292488"/>
          <a:ext cx="1053170" cy="3901440"/>
        </a:xfrm>
        <a:prstGeom prst="round2SameRect">
          <a:avLst/>
        </a:prstGeom>
        <a:solidFill>
          <a:schemeClr val="accent5">
            <a:lumMod val="60000"/>
            <a:lumOff val="40000"/>
          </a:schemeClr>
        </a:solidFill>
        <a:ln w="635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Update project manual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Improve code stability</a:t>
          </a:r>
          <a:endParaRPr lang="en-US" sz="2000" kern="1200" dirty="0"/>
        </a:p>
      </dsp:txBody>
      <dsp:txXfrm rot="-5400000">
        <a:off x="2194559" y="183059"/>
        <a:ext cx="3850028" cy="950346"/>
      </dsp:txXfrm>
    </dsp:sp>
    <dsp:sp modelId="{9EDE9C41-48DF-4D42-A335-2F2816C035CA}">
      <dsp:nvSpPr>
        <dsp:cNvPr id="0" name=""/>
        <dsp:cNvSpPr/>
      </dsp:nvSpPr>
      <dsp:spPr>
        <a:xfrm>
          <a:off x="0" y="0"/>
          <a:ext cx="2194560" cy="1316463"/>
        </a:xfrm>
        <a:prstGeom prst="roundRect">
          <a:avLst/>
        </a:prstGeom>
        <a:solidFill>
          <a:schemeClr val="accent2">
            <a:lumMod val="60000"/>
            <a:lumOff val="40000"/>
            <a:alpha val="90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>
              <a:solidFill>
                <a:schemeClr val="tx1"/>
              </a:solidFill>
            </a:rPr>
            <a:t>Week 9</a:t>
          </a:r>
          <a:endParaRPr lang="en-US" sz="2800" kern="1200" dirty="0">
            <a:solidFill>
              <a:schemeClr val="tx1"/>
            </a:solidFill>
          </a:endParaRPr>
        </a:p>
      </dsp:txBody>
      <dsp:txXfrm>
        <a:off x="64264" y="64264"/>
        <a:ext cx="2066032" cy="1187935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ED720A-817E-6549-BB83-6EA50AAF94F1}">
      <dsp:nvSpPr>
        <dsp:cNvPr id="0" name=""/>
        <dsp:cNvSpPr/>
      </dsp:nvSpPr>
      <dsp:spPr>
        <a:xfrm rot="5400000">
          <a:off x="3765018" y="-1474928"/>
          <a:ext cx="760522" cy="3901440"/>
        </a:xfrm>
        <a:prstGeom prst="round2SameRect">
          <a:avLst/>
        </a:prstGeom>
        <a:solidFill>
          <a:schemeClr val="accent5">
            <a:lumMod val="60000"/>
            <a:lumOff val="40000"/>
          </a:schemeClr>
        </a:solidFill>
        <a:ln w="635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Do systematic Testing</a:t>
          </a:r>
          <a:endParaRPr lang="en-US" sz="2000" kern="1200" dirty="0"/>
        </a:p>
      </dsp:txBody>
      <dsp:txXfrm rot="-5400000">
        <a:off x="2194559" y="132657"/>
        <a:ext cx="3864314" cy="686270"/>
      </dsp:txXfrm>
    </dsp:sp>
    <dsp:sp modelId="{9EDE9C41-48DF-4D42-A335-2F2816C035CA}">
      <dsp:nvSpPr>
        <dsp:cNvPr id="0" name=""/>
        <dsp:cNvSpPr/>
      </dsp:nvSpPr>
      <dsp:spPr>
        <a:xfrm>
          <a:off x="0" y="929"/>
          <a:ext cx="2194560" cy="950653"/>
        </a:xfrm>
        <a:prstGeom prst="roundRect">
          <a:avLst/>
        </a:prstGeom>
        <a:solidFill>
          <a:schemeClr val="accent2">
            <a:lumMod val="60000"/>
            <a:lumOff val="40000"/>
            <a:alpha val="90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>
              <a:solidFill>
                <a:schemeClr val="tx1"/>
              </a:solidFill>
            </a:rPr>
            <a:t>Week 10</a:t>
          </a:r>
        </a:p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>
              <a:solidFill>
                <a:schemeClr val="tx1"/>
              </a:solidFill>
            </a:rPr>
            <a:t>Week 11</a:t>
          </a:r>
          <a:endParaRPr lang="en-US" sz="2800" kern="1200" dirty="0">
            <a:solidFill>
              <a:schemeClr val="tx1"/>
            </a:solidFill>
          </a:endParaRPr>
        </a:p>
      </dsp:txBody>
      <dsp:txXfrm>
        <a:off x="46407" y="47336"/>
        <a:ext cx="2101746" cy="857839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ED720A-817E-6549-BB83-6EA50AAF94F1}">
      <dsp:nvSpPr>
        <dsp:cNvPr id="0" name=""/>
        <dsp:cNvSpPr/>
      </dsp:nvSpPr>
      <dsp:spPr>
        <a:xfrm rot="5400000">
          <a:off x="3764646" y="-1474928"/>
          <a:ext cx="761266" cy="3901440"/>
        </a:xfrm>
        <a:prstGeom prst="round2SameRect">
          <a:avLst/>
        </a:prstGeom>
        <a:solidFill>
          <a:schemeClr val="accent5">
            <a:lumMod val="60000"/>
            <a:lumOff val="40000"/>
          </a:schemeClr>
        </a:solidFill>
        <a:ln w="635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Beta version of the product</a:t>
          </a:r>
          <a:endParaRPr lang="en-US" sz="2000" kern="1200" dirty="0"/>
        </a:p>
      </dsp:txBody>
      <dsp:txXfrm rot="-5400000">
        <a:off x="2194559" y="132321"/>
        <a:ext cx="3864278" cy="686942"/>
      </dsp:txXfrm>
    </dsp:sp>
    <dsp:sp modelId="{9EDE9C41-48DF-4D42-A335-2F2816C035CA}">
      <dsp:nvSpPr>
        <dsp:cNvPr id="0" name=""/>
        <dsp:cNvSpPr/>
      </dsp:nvSpPr>
      <dsp:spPr>
        <a:xfrm>
          <a:off x="0" y="0"/>
          <a:ext cx="2194560" cy="951583"/>
        </a:xfrm>
        <a:prstGeom prst="roundRect">
          <a:avLst/>
        </a:prstGeom>
        <a:solidFill>
          <a:schemeClr val="accent2">
            <a:lumMod val="60000"/>
            <a:lumOff val="40000"/>
            <a:alpha val="90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>
              <a:solidFill>
                <a:schemeClr val="tx1"/>
              </a:solidFill>
            </a:rPr>
            <a:t>Week 12</a:t>
          </a:r>
        </a:p>
      </dsp:txBody>
      <dsp:txXfrm>
        <a:off x="46452" y="46452"/>
        <a:ext cx="2101656" cy="858679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ED720A-817E-6549-BB83-6EA50AAF94F1}">
      <dsp:nvSpPr>
        <dsp:cNvPr id="0" name=""/>
        <dsp:cNvSpPr/>
      </dsp:nvSpPr>
      <dsp:spPr>
        <a:xfrm rot="5400000">
          <a:off x="3764646" y="-1474928"/>
          <a:ext cx="761266" cy="3901440"/>
        </a:xfrm>
        <a:prstGeom prst="round2SameRect">
          <a:avLst/>
        </a:prstGeom>
        <a:solidFill>
          <a:schemeClr val="accent5">
            <a:lumMod val="60000"/>
            <a:lumOff val="40000"/>
          </a:schemeClr>
        </a:solidFill>
        <a:ln w="635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Release final product</a:t>
          </a:r>
          <a:endParaRPr lang="en-US" sz="2000" kern="1200" dirty="0"/>
        </a:p>
      </dsp:txBody>
      <dsp:txXfrm rot="-5400000">
        <a:off x="2194559" y="132321"/>
        <a:ext cx="3864278" cy="686942"/>
      </dsp:txXfrm>
    </dsp:sp>
    <dsp:sp modelId="{9EDE9C41-48DF-4D42-A335-2F2816C035CA}">
      <dsp:nvSpPr>
        <dsp:cNvPr id="0" name=""/>
        <dsp:cNvSpPr/>
      </dsp:nvSpPr>
      <dsp:spPr>
        <a:xfrm>
          <a:off x="0" y="0"/>
          <a:ext cx="2194560" cy="951583"/>
        </a:xfrm>
        <a:prstGeom prst="roundRect">
          <a:avLst/>
        </a:prstGeom>
        <a:solidFill>
          <a:schemeClr val="accent2">
            <a:lumMod val="60000"/>
            <a:lumOff val="40000"/>
            <a:alpha val="90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>
              <a:solidFill>
                <a:schemeClr val="tx1"/>
              </a:solidFill>
            </a:rPr>
            <a:t>Week 13</a:t>
          </a:r>
        </a:p>
      </dsp:txBody>
      <dsp:txXfrm>
        <a:off x="46452" y="46452"/>
        <a:ext cx="2101656" cy="858679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62C492-B786-9A48-AA2E-3F7C24817BA9}">
      <dsp:nvSpPr>
        <dsp:cNvPr id="0" name=""/>
        <dsp:cNvSpPr/>
      </dsp:nvSpPr>
      <dsp:spPr>
        <a:xfrm>
          <a:off x="0" y="19763"/>
          <a:ext cx="6096000" cy="1151279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lvl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800" kern="1200" dirty="0" smtClean="0"/>
            <a:t>Team Members</a:t>
          </a:r>
          <a:endParaRPr lang="en-US" sz="4800" kern="1200" dirty="0"/>
        </a:p>
      </dsp:txBody>
      <dsp:txXfrm>
        <a:off x="56201" y="75964"/>
        <a:ext cx="5983598" cy="103887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7">
  <dgm:title val=""/>
  <dgm:desc val=""/>
  <dgm:catLst>
    <dgm:cat type="3D" pri="11700"/>
  </dgm:catLst>
  <dgm:scene3d>
    <a:camera prst="perspectiveLeft" zoom="91000"/>
    <a:lightRig rig="threePt" dir="t">
      <a:rot lat="0" lon="0" rev="20640000"/>
    </a:lightRig>
  </dgm:scene3d>
  <dgm:styleLbl name="node0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threePt" dir="t"/>
    </dgm:scene3d>
    <dgm:sp3d extrusionH="50600" prstMaterial="clear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50600" prstMaterial="metal">
      <a:bevelT w="101600" h="80600" prst="relaxedInset"/>
      <a:bevelB w="80600" h="80600" prst="relaxedInset"/>
    </dgm:sp3d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threePt" dir="t"/>
    </dgm:scene3d>
    <dgm:sp3d extrusionH="50600" prstMaterial="metal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 z="57200" extrusionH="10600" prstMaterial="plastic">
      <a:bevelT w="101600" h="8600" prst="relaxedInset"/>
      <a:bevelB w="8600" h="8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211800" extrusionH="10600" prstMaterial="plastic">
      <a:bevelT w="101600" h="8600" prst="relaxedInset"/>
      <a:bevelB w="8600" h="8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 z="106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 z="-2118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0000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threePt" dir="t"/>
    </dgm:scene3d>
    <dgm:sp3d z="-110000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threePt" dir="t"/>
    </dgm:scene3d>
    <dgm:sp3d z="-110000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61800" extrusionH="10600" prstMaterial="matte">
      <a:bevelT w="90600" h="18600" prst="softRound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extrusionH="50600">
      <a:bevelT w="101600" h="80600"/>
      <a:bevelB w="80600" h="806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50600">
      <a:bevelT w="101600" h="806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61800" extrusionH="10600" prstMaterial="matte">
      <a:bevelT w="90600" h="18600" prst="softRound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50600" contourW="3000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61800" extrusionH="10600" contourW="3000">
      <a:bevelT w="48600" h="8600" prst="softRound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50600" contourW="3000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61800" extrusionH="10600" contourW="3000">
      <a:bevelT w="48600" h="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618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50600">
      <a:bevelT w="80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200" extrusionH="600" contourW="3000" prstMaterial="plastic">
      <a:bevelT w="80600" h="18600" prst="relaxedInset"/>
      <a:bevelB w="80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9.png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C30BC-8773-4969-A17E-EC79D4EB08B4}" type="datetimeFigureOut">
              <a:rPr lang="en-US" smtClean="0"/>
              <a:t>31/8/14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80FE88-ED49-41C6-AF09-C04A21633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770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C30BC-8773-4969-A17E-EC79D4EB08B4}" type="datetimeFigureOut">
              <a:rPr lang="en-US" smtClean="0"/>
              <a:t>31/8/14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80FE88-ED49-41C6-AF09-C04A21633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2642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C30BC-8773-4969-A17E-EC79D4EB08B4}" type="datetimeFigureOut">
              <a:rPr lang="en-US" smtClean="0"/>
              <a:t>31/8/14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80FE88-ED49-41C6-AF09-C04A21633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6435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C30BC-8773-4969-A17E-EC79D4EB08B4}" type="datetimeFigureOut">
              <a:rPr lang="en-US" smtClean="0"/>
              <a:t>31/8/14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80FE88-ED49-41C6-AF09-C04A21633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4979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C30BC-8773-4969-A17E-EC79D4EB08B4}" type="datetimeFigureOut">
              <a:rPr lang="en-US" smtClean="0"/>
              <a:t>31/8/14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80FE88-ED49-41C6-AF09-C04A21633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5989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C30BC-8773-4969-A17E-EC79D4EB08B4}" type="datetimeFigureOut">
              <a:rPr lang="en-US" smtClean="0"/>
              <a:t>31/8/14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80FE88-ED49-41C6-AF09-C04A21633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2597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C30BC-8773-4969-A17E-EC79D4EB08B4}" type="datetimeFigureOut">
              <a:rPr lang="en-US" smtClean="0"/>
              <a:t>31/8/14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80FE88-ED49-41C6-AF09-C04A21633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0344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C30BC-8773-4969-A17E-EC79D4EB08B4}" type="datetimeFigureOut">
              <a:rPr lang="en-US" smtClean="0"/>
              <a:t>31/8/14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80FE88-ED49-41C6-AF09-C04A21633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3356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C30BC-8773-4969-A17E-EC79D4EB08B4}" type="datetimeFigureOut">
              <a:rPr lang="en-US" smtClean="0"/>
              <a:t>31/8/14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80FE88-ED49-41C6-AF09-C04A21633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0816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C30BC-8773-4969-A17E-EC79D4EB08B4}" type="datetimeFigureOut">
              <a:rPr lang="en-US" smtClean="0"/>
              <a:t>31/8/14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80FE88-ED49-41C6-AF09-C04A21633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5251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C30BC-8773-4969-A17E-EC79D4EB08B4}" type="datetimeFigureOut">
              <a:rPr lang="en-US" smtClean="0"/>
              <a:t>31/8/14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80FE88-ED49-41C6-AF09-C04A21633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567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7C30BC-8773-4969-A17E-EC79D4EB08B4}" type="datetimeFigureOut">
              <a:rPr lang="en-US" smtClean="0"/>
              <a:t>31/8/14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80FE88-ED49-41C6-AF09-C04A21633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7067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eg"/><Relationship Id="rId3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g"/><Relationship Id="rId3" Type="http://schemas.openxmlformats.org/officeDocument/2006/relationships/image" Target="../media/image20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4" Type="http://schemas.openxmlformats.org/officeDocument/2006/relationships/image" Target="../media/image21.gi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4" Type="http://schemas.openxmlformats.org/officeDocument/2006/relationships/image" Target="../media/image25.gi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jpg"/><Relationship Id="rId3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jpg"/><Relationship Id="rId3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gif"/><Relationship Id="rId3" Type="http://schemas.openxmlformats.org/officeDocument/2006/relationships/image" Target="../media/image30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4" Type="http://schemas.openxmlformats.org/officeDocument/2006/relationships/image" Target="../media/image33.gif"/><Relationship Id="rId5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jp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4" Type="http://schemas.openxmlformats.org/officeDocument/2006/relationships/image" Target="../media/image40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4" Type="http://schemas.openxmlformats.org/officeDocument/2006/relationships/image" Target="../media/image33.gif"/><Relationship Id="rId5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7.xml"/><Relationship Id="rId2" Type="http://schemas.openxmlformats.org/officeDocument/2006/relationships/diagramData" Target="../diagrams/data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7" Type="http://schemas.openxmlformats.org/officeDocument/2006/relationships/image" Target="../media/image42.jpg"/><Relationship Id="rId1" Type="http://schemas.openxmlformats.org/officeDocument/2006/relationships/slideLayout" Target="../slideLayouts/slideLayout7.xml"/><Relationship Id="rId2" Type="http://schemas.openxmlformats.org/officeDocument/2006/relationships/diagramData" Target="../diagrams/data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4" Type="http://schemas.openxmlformats.org/officeDocument/2006/relationships/diagramQuickStyle" Target="../diagrams/quickStyle3.xml"/><Relationship Id="rId5" Type="http://schemas.openxmlformats.org/officeDocument/2006/relationships/diagramColors" Target="../diagrams/colors3.xml"/><Relationship Id="rId6" Type="http://schemas.microsoft.com/office/2007/relationships/diagramDrawing" Target="../diagrams/drawing3.xml"/><Relationship Id="rId1" Type="http://schemas.openxmlformats.org/officeDocument/2006/relationships/slideLayout" Target="../slideLayouts/slideLayout7.xml"/><Relationship Id="rId2" Type="http://schemas.openxmlformats.org/officeDocument/2006/relationships/diagramData" Target="../diagrams/data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4" Type="http://schemas.openxmlformats.org/officeDocument/2006/relationships/diagramQuickStyle" Target="../diagrams/quickStyle4.xml"/><Relationship Id="rId5" Type="http://schemas.openxmlformats.org/officeDocument/2006/relationships/diagramColors" Target="../diagrams/colors4.xml"/><Relationship Id="rId6" Type="http://schemas.microsoft.com/office/2007/relationships/diagramDrawing" Target="../diagrams/drawing4.xml"/><Relationship Id="rId7" Type="http://schemas.openxmlformats.org/officeDocument/2006/relationships/image" Target="../media/image43.jpeg"/><Relationship Id="rId1" Type="http://schemas.openxmlformats.org/officeDocument/2006/relationships/slideLayout" Target="../slideLayouts/slideLayout7.xml"/><Relationship Id="rId2" Type="http://schemas.openxmlformats.org/officeDocument/2006/relationships/diagramData" Target="../diagrams/data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4" Type="http://schemas.openxmlformats.org/officeDocument/2006/relationships/diagramQuickStyle" Target="../diagrams/quickStyle5.xml"/><Relationship Id="rId5" Type="http://schemas.openxmlformats.org/officeDocument/2006/relationships/diagramColors" Target="../diagrams/colors5.xml"/><Relationship Id="rId6" Type="http://schemas.microsoft.com/office/2007/relationships/diagramDrawing" Target="../diagrams/drawing5.xml"/><Relationship Id="rId7" Type="http://schemas.openxmlformats.org/officeDocument/2006/relationships/image" Target="../media/image44.jpg"/><Relationship Id="rId8" Type="http://schemas.openxmlformats.org/officeDocument/2006/relationships/image" Target="../media/image45.jpg"/><Relationship Id="rId1" Type="http://schemas.openxmlformats.org/officeDocument/2006/relationships/slideLayout" Target="../slideLayouts/slideLayout7.xml"/><Relationship Id="rId2" Type="http://schemas.openxmlformats.org/officeDocument/2006/relationships/diagramData" Target="../diagrams/data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4" Type="http://schemas.openxmlformats.org/officeDocument/2006/relationships/diagramQuickStyle" Target="../diagrams/quickStyle6.xml"/><Relationship Id="rId5" Type="http://schemas.openxmlformats.org/officeDocument/2006/relationships/diagramColors" Target="../diagrams/colors6.xml"/><Relationship Id="rId6" Type="http://schemas.microsoft.com/office/2007/relationships/diagramDrawing" Target="../diagrams/drawing6.xml"/><Relationship Id="rId7" Type="http://schemas.openxmlformats.org/officeDocument/2006/relationships/image" Target="../media/image46.jpg"/><Relationship Id="rId1" Type="http://schemas.openxmlformats.org/officeDocument/2006/relationships/slideLayout" Target="../slideLayouts/slideLayout7.xml"/><Relationship Id="rId2" Type="http://schemas.openxmlformats.org/officeDocument/2006/relationships/diagramData" Target="../diagrams/data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4" Type="http://schemas.openxmlformats.org/officeDocument/2006/relationships/diagramQuickStyle" Target="../diagrams/quickStyle7.xml"/><Relationship Id="rId5" Type="http://schemas.openxmlformats.org/officeDocument/2006/relationships/diagramColors" Target="../diagrams/colors7.xml"/><Relationship Id="rId6" Type="http://schemas.microsoft.com/office/2007/relationships/diagramDrawing" Target="../diagrams/drawing7.xml"/><Relationship Id="rId7" Type="http://schemas.openxmlformats.org/officeDocument/2006/relationships/image" Target="../media/image47.jpeg"/><Relationship Id="rId1" Type="http://schemas.openxmlformats.org/officeDocument/2006/relationships/slideLayout" Target="../slideLayouts/slideLayout7.xml"/><Relationship Id="rId2" Type="http://schemas.openxmlformats.org/officeDocument/2006/relationships/diagramData" Target="../diagrams/data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4" Type="http://schemas.openxmlformats.org/officeDocument/2006/relationships/diagramQuickStyle" Target="../diagrams/quickStyle8.xml"/><Relationship Id="rId5" Type="http://schemas.openxmlformats.org/officeDocument/2006/relationships/diagramColors" Target="../diagrams/colors8.xml"/><Relationship Id="rId6" Type="http://schemas.microsoft.com/office/2007/relationships/diagramDrawing" Target="../diagrams/drawing8.xml"/><Relationship Id="rId7" Type="http://schemas.openxmlformats.org/officeDocument/2006/relationships/image" Target="../media/image48.jpg"/><Relationship Id="rId1" Type="http://schemas.openxmlformats.org/officeDocument/2006/relationships/slideLayout" Target="../slideLayouts/slideLayout7.xml"/><Relationship Id="rId2" Type="http://schemas.openxmlformats.org/officeDocument/2006/relationships/diagramData" Target="../diagrams/data8.xml"/></Relationships>
</file>

<file path=ppt/slides/_rels/slide3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1.jpeg"/><Relationship Id="rId12" Type="http://schemas.openxmlformats.org/officeDocument/2006/relationships/image" Target="../media/image52.jp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7.xml"/><Relationship Id="rId3" Type="http://schemas.openxmlformats.org/officeDocument/2006/relationships/package" Target="../embeddings/Microsoft_Word_Document1.docx"/><Relationship Id="rId4" Type="http://schemas.openxmlformats.org/officeDocument/2006/relationships/image" Target="../media/image49.png"/><Relationship Id="rId5" Type="http://schemas.openxmlformats.org/officeDocument/2006/relationships/diagramData" Target="../diagrams/data9.xml"/><Relationship Id="rId6" Type="http://schemas.openxmlformats.org/officeDocument/2006/relationships/diagramLayout" Target="../diagrams/layout9.xml"/><Relationship Id="rId7" Type="http://schemas.openxmlformats.org/officeDocument/2006/relationships/diagramQuickStyle" Target="../diagrams/quickStyle9.xml"/><Relationship Id="rId8" Type="http://schemas.openxmlformats.org/officeDocument/2006/relationships/diagramColors" Target="../diagrams/colors9.xml"/><Relationship Id="rId9" Type="http://schemas.microsoft.com/office/2007/relationships/diagramDrawing" Target="../diagrams/drawing9.xml"/><Relationship Id="rId10" Type="http://schemas.openxmlformats.org/officeDocument/2006/relationships/image" Target="../media/image50.jp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4.png"/><Relationship Id="rId1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11.png"/><Relationship Id="rId9" Type="http://schemas.openxmlformats.org/officeDocument/2006/relationships/image" Target="../media/image12.png"/><Relationship Id="rId10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4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9500" y="1524000"/>
            <a:ext cx="1905000" cy="3810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260055" y="5334000"/>
            <a:ext cx="623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John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571999" y="1516743"/>
            <a:ext cx="36195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Works in an office.</a:t>
            </a:r>
          </a:p>
          <a:p>
            <a:endParaRPr lang="en-US" dirty="0"/>
          </a:p>
          <a:p>
            <a:r>
              <a:rPr lang="en-US" dirty="0" smtClean="0"/>
              <a:t>Does most of his work on his laptop which he brings home everyday.</a:t>
            </a:r>
          </a:p>
          <a:p>
            <a:endParaRPr lang="en-US" dirty="0"/>
          </a:p>
          <a:p>
            <a:r>
              <a:rPr lang="en-US" dirty="0" smtClean="0"/>
              <a:t>Describes himself as a “keyboarder”.</a:t>
            </a:r>
          </a:p>
        </p:txBody>
      </p:sp>
    </p:spTree>
    <p:extLst>
      <p:ext uri="{BB962C8B-B14F-4D97-AF65-F5344CB8AC3E}">
        <p14:creationId xmlns:p14="http://schemas.microsoft.com/office/powerpoint/2010/main" val="19091019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0417 -0.00046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08" y="-23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7037E-7 L -0.10417 0.00069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08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000"/>
                            </p:stCondLst>
                            <p:childTnLst>
                              <p:par>
                                <p:cTn id="1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ular Callout 8"/>
          <p:cNvSpPr/>
          <p:nvPr/>
        </p:nvSpPr>
        <p:spPr>
          <a:xfrm rot="16200000">
            <a:off x="4138052" y="516948"/>
            <a:ext cx="923329" cy="2619023"/>
          </a:xfrm>
          <a:prstGeom prst="wedgeRoundRectCallo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8261" y="1339334"/>
            <a:ext cx="1905000" cy="3810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740" y="1339334"/>
            <a:ext cx="1905000" cy="3810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308169" y="1348469"/>
            <a:ext cx="26680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Boss: You did a great job! Someone like you should do 5 reports per day!</a:t>
            </a:r>
            <a:endParaRPr lang="en-US" dirty="0"/>
          </a:p>
        </p:txBody>
      </p:sp>
      <p:sp>
        <p:nvSpPr>
          <p:cNvPr id="10" name="Rounded Rectangular Callout 9"/>
          <p:cNvSpPr/>
          <p:nvPr/>
        </p:nvSpPr>
        <p:spPr>
          <a:xfrm rot="5400000">
            <a:off x="4129887" y="1665390"/>
            <a:ext cx="923329" cy="2619023"/>
          </a:xfrm>
          <a:prstGeom prst="wedgeRoundRectCallo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757650" y="2790817"/>
            <a:ext cx="15915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John: Yes boss!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521295" y="5149334"/>
            <a:ext cx="623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John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7005228" y="5149334"/>
            <a:ext cx="611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Boss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65699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8" grpId="0"/>
      <p:bldP spid="10" grpId="0" animBg="1"/>
      <p:bldP spid="1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764" y="400049"/>
            <a:ext cx="3363687" cy="252276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03244">
            <a:off x="3891642" y="519792"/>
            <a:ext cx="3363687" cy="252276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21707">
            <a:off x="1521278" y="3505198"/>
            <a:ext cx="3363687" cy="252276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90355">
            <a:off x="5105398" y="3774620"/>
            <a:ext cx="3363687" cy="252276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 rot="21267552">
            <a:off x="1078474" y="1267211"/>
            <a:ext cx="16802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 Reports Today</a:t>
            </a:r>
          </a:p>
          <a:p>
            <a:r>
              <a:rPr lang="en-US" dirty="0" smtClean="0"/>
              <a:t>For boss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 rot="1217418">
            <a:off x="4926078" y="1419639"/>
            <a:ext cx="14010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New Buddy’s</a:t>
            </a:r>
          </a:p>
          <a:p>
            <a:r>
              <a:rPr lang="en-US" dirty="0" smtClean="0"/>
              <a:t>Report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343584" y="4387346"/>
            <a:ext cx="18346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30 Cups of Coffee</a:t>
            </a:r>
          </a:p>
          <a:p>
            <a:r>
              <a:rPr lang="en-US" dirty="0" smtClean="0"/>
              <a:t>for meeting later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 rot="662034">
            <a:off x="5990687" y="4634214"/>
            <a:ext cx="17218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Buy more coffee</a:t>
            </a:r>
          </a:p>
          <a:p>
            <a:r>
              <a:rPr lang="en-US" dirty="0" smtClean="0"/>
              <a:t>powder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832841">
            <a:off x="5949631" y="374935"/>
            <a:ext cx="2555199" cy="204304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417504">
            <a:off x="1244023" y="1686080"/>
            <a:ext cx="2555199" cy="204304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098257">
            <a:off x="4455297" y="2245772"/>
            <a:ext cx="2555199" cy="2043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9882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1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331" y="1"/>
            <a:ext cx="866882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8151" y="1"/>
            <a:ext cx="5715000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8679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36940" y="4415407"/>
            <a:ext cx="5870121" cy="1325563"/>
          </a:xfrm>
        </p:spPr>
        <p:txBody>
          <a:bodyPr/>
          <a:lstStyle/>
          <a:p>
            <a:r>
              <a:rPr lang="en-US" dirty="0" smtClean="0"/>
              <a:t>Yet another day later…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0569" y="2242456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7217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740" y="1339334"/>
            <a:ext cx="1905000" cy="3810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21295" y="5149334"/>
            <a:ext cx="623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John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2703" y="106136"/>
            <a:ext cx="1894114" cy="189411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001" y="1785836"/>
            <a:ext cx="5054122" cy="3732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91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" y="94461"/>
            <a:ext cx="9086850" cy="671128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555422" y="1249136"/>
            <a:ext cx="87556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10 reports today</a:t>
            </a:r>
            <a:endParaRPr lang="en-US" sz="800" dirty="0"/>
          </a:p>
        </p:txBody>
      </p:sp>
      <p:sp>
        <p:nvSpPr>
          <p:cNvPr id="8" name="TextBox 7"/>
          <p:cNvSpPr txBox="1"/>
          <p:nvPr/>
        </p:nvSpPr>
        <p:spPr>
          <a:xfrm>
            <a:off x="2581871" y="1356858"/>
            <a:ext cx="82266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Walk boss’s cat</a:t>
            </a:r>
            <a:endParaRPr lang="en-US" sz="800" dirty="0"/>
          </a:p>
        </p:txBody>
      </p:sp>
      <p:sp>
        <p:nvSpPr>
          <p:cNvPr id="10" name="TextBox 9"/>
          <p:cNvSpPr txBox="1"/>
          <p:nvPr/>
        </p:nvSpPr>
        <p:spPr>
          <a:xfrm>
            <a:off x="2591488" y="1464580"/>
            <a:ext cx="80342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Friend’s report</a:t>
            </a:r>
            <a:endParaRPr lang="en-US" sz="800" dirty="0"/>
          </a:p>
        </p:txBody>
      </p:sp>
      <p:sp>
        <p:nvSpPr>
          <p:cNvPr id="11" name="TextBox 10"/>
          <p:cNvSpPr txBox="1"/>
          <p:nvPr/>
        </p:nvSpPr>
        <p:spPr>
          <a:xfrm>
            <a:off x="2555422" y="1572302"/>
            <a:ext cx="89800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50 cups of coffee</a:t>
            </a:r>
            <a:endParaRPr lang="en-US" sz="800" dirty="0"/>
          </a:p>
        </p:txBody>
      </p:sp>
      <p:sp>
        <p:nvSpPr>
          <p:cNvPr id="12" name="TextBox 11"/>
          <p:cNvSpPr txBox="1"/>
          <p:nvPr/>
        </p:nvSpPr>
        <p:spPr>
          <a:xfrm>
            <a:off x="2589778" y="1680024"/>
            <a:ext cx="830677" cy="1538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" dirty="0" smtClean="0"/>
              <a:t>some tiny task that I can’t read</a:t>
            </a:r>
            <a:endParaRPr lang="en-US" sz="400" dirty="0"/>
          </a:p>
        </p:txBody>
      </p:sp>
      <p:sp>
        <p:nvSpPr>
          <p:cNvPr id="13" name="TextBox 12"/>
          <p:cNvSpPr txBox="1"/>
          <p:nvPr/>
        </p:nvSpPr>
        <p:spPr>
          <a:xfrm>
            <a:off x="2663887" y="1772357"/>
            <a:ext cx="7674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Borrow some space here</a:t>
            </a:r>
            <a:endParaRPr lang="en-US" sz="800" dirty="0"/>
          </a:p>
        </p:txBody>
      </p:sp>
      <p:sp>
        <p:nvSpPr>
          <p:cNvPr id="14" name="TextBox 13"/>
          <p:cNvSpPr txBox="1"/>
          <p:nvPr/>
        </p:nvSpPr>
        <p:spPr>
          <a:xfrm>
            <a:off x="3430981" y="1079859"/>
            <a:ext cx="4940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Borrow</a:t>
            </a:r>
          </a:p>
          <a:p>
            <a:r>
              <a:rPr lang="en-US" sz="800" dirty="0" smtClean="0"/>
              <a:t>borrow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26488376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0" grpId="1"/>
      <p:bldP spid="11" grpId="0"/>
      <p:bldP spid="12" grpId="0"/>
      <p:bldP spid="13" grpId="0"/>
      <p:bldP spid="1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" y="94461"/>
            <a:ext cx="9086850" cy="671128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555422" y="1249136"/>
            <a:ext cx="87556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10 reports today</a:t>
            </a:r>
            <a:endParaRPr lang="en-US" sz="800" dirty="0"/>
          </a:p>
        </p:txBody>
      </p:sp>
      <p:sp>
        <p:nvSpPr>
          <p:cNvPr id="8" name="TextBox 7"/>
          <p:cNvSpPr txBox="1"/>
          <p:nvPr/>
        </p:nvSpPr>
        <p:spPr>
          <a:xfrm>
            <a:off x="2581871" y="1356858"/>
            <a:ext cx="82266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Walk boss’s cat</a:t>
            </a:r>
            <a:endParaRPr lang="en-US" sz="800" dirty="0"/>
          </a:p>
        </p:txBody>
      </p:sp>
      <p:sp>
        <p:nvSpPr>
          <p:cNvPr id="10" name="TextBox 9"/>
          <p:cNvSpPr txBox="1"/>
          <p:nvPr/>
        </p:nvSpPr>
        <p:spPr>
          <a:xfrm>
            <a:off x="2591488" y="1464580"/>
            <a:ext cx="80342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Friend’s report</a:t>
            </a:r>
            <a:endParaRPr lang="en-US" sz="800" dirty="0"/>
          </a:p>
        </p:txBody>
      </p:sp>
      <p:sp>
        <p:nvSpPr>
          <p:cNvPr id="11" name="TextBox 10"/>
          <p:cNvSpPr txBox="1"/>
          <p:nvPr/>
        </p:nvSpPr>
        <p:spPr>
          <a:xfrm>
            <a:off x="2555422" y="1572302"/>
            <a:ext cx="89800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50 cups of coffee</a:t>
            </a:r>
            <a:endParaRPr lang="en-US" sz="800" dirty="0"/>
          </a:p>
        </p:txBody>
      </p:sp>
      <p:sp>
        <p:nvSpPr>
          <p:cNvPr id="12" name="TextBox 11"/>
          <p:cNvSpPr txBox="1"/>
          <p:nvPr/>
        </p:nvSpPr>
        <p:spPr>
          <a:xfrm>
            <a:off x="2589778" y="1680024"/>
            <a:ext cx="819455" cy="1538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" dirty="0" smtClean="0"/>
              <a:t>some tiny </a:t>
            </a:r>
            <a:r>
              <a:rPr lang="en-US" sz="400" dirty="0" err="1" smtClean="0"/>
              <a:t>taskthat</a:t>
            </a:r>
            <a:r>
              <a:rPr lang="en-US" sz="400" dirty="0" smtClean="0"/>
              <a:t> I can’t read</a:t>
            </a:r>
            <a:endParaRPr lang="en-US" sz="400" dirty="0"/>
          </a:p>
        </p:txBody>
      </p:sp>
      <p:sp>
        <p:nvSpPr>
          <p:cNvPr id="13" name="TextBox 12"/>
          <p:cNvSpPr txBox="1"/>
          <p:nvPr/>
        </p:nvSpPr>
        <p:spPr>
          <a:xfrm>
            <a:off x="2663887" y="1772357"/>
            <a:ext cx="7674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Borrow some space here</a:t>
            </a:r>
            <a:endParaRPr lang="en-US" sz="800" dirty="0"/>
          </a:p>
        </p:txBody>
      </p:sp>
      <p:sp>
        <p:nvSpPr>
          <p:cNvPr id="14" name="TextBox 13"/>
          <p:cNvSpPr txBox="1"/>
          <p:nvPr/>
        </p:nvSpPr>
        <p:spPr>
          <a:xfrm>
            <a:off x="3430981" y="1079859"/>
            <a:ext cx="4940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Borrow</a:t>
            </a:r>
          </a:p>
          <a:p>
            <a:r>
              <a:rPr lang="en-US" sz="800" dirty="0" smtClean="0"/>
              <a:t>borrow</a:t>
            </a:r>
            <a:endParaRPr lang="en-US" sz="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0"/>
            <a:ext cx="6858000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0367" y="2476367"/>
            <a:ext cx="1543265" cy="1905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5507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36940" y="4415407"/>
            <a:ext cx="5870121" cy="1325563"/>
          </a:xfrm>
        </p:spPr>
        <p:txBody>
          <a:bodyPr/>
          <a:lstStyle/>
          <a:p>
            <a:r>
              <a:rPr lang="en-US" dirty="0" smtClean="0"/>
              <a:t>…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0569" y="2242456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8349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740" y="1339334"/>
            <a:ext cx="1905000" cy="3810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21295" y="5149334"/>
            <a:ext cx="623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John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2703" y="106136"/>
            <a:ext cx="1894114" cy="189411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4074" y="1885951"/>
            <a:ext cx="47625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9911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0" y="889000"/>
            <a:ext cx="8128000" cy="5080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628" y="2911313"/>
            <a:ext cx="1923827" cy="153822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619033">
            <a:off x="2863307" y="4149563"/>
            <a:ext cx="1923827" cy="153822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2771" y="3429000"/>
            <a:ext cx="1923827" cy="153822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82036">
            <a:off x="1637655" y="1114246"/>
            <a:ext cx="1923827" cy="153822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492227">
            <a:off x="6265243" y="4220262"/>
            <a:ext cx="1923827" cy="153822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551018">
            <a:off x="5712644" y="615410"/>
            <a:ext cx="1923827" cy="153822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809571">
            <a:off x="3428596" y="457206"/>
            <a:ext cx="1923827" cy="153822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704630" y="6188035"/>
            <a:ext cx="3734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Everything’s going so smoothly today!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16253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36940" y="4415407"/>
            <a:ext cx="5870121" cy="1325563"/>
          </a:xfrm>
        </p:spPr>
        <p:txBody>
          <a:bodyPr/>
          <a:lstStyle/>
          <a:p>
            <a:r>
              <a:rPr lang="en-US" dirty="0" smtClean="0"/>
              <a:t>John’s First Day at Work…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0569" y="2242456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0069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8003"/>
            <a:ext cx="9144000" cy="6081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2659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7810"/>
            <a:ext cx="9144000" cy="612237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117" y="1308874"/>
            <a:ext cx="1543265" cy="1905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4661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20785" y="2439182"/>
            <a:ext cx="22999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Have a busy schedule?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420835" y="3177846"/>
            <a:ext cx="3702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Need to manage your tasks centrally?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77481" y="3547178"/>
            <a:ext cx="38614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Don’t want to use the mouse so much?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090056" y="3916510"/>
            <a:ext cx="6206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Want to manage your schedule without an Internet connection?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145049" y="2808514"/>
            <a:ext cx="3126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Type faster than you can write?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020785" y="4101176"/>
            <a:ext cx="23398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/>
              <a:t>YES!</a:t>
            </a:r>
            <a:endParaRPr lang="en-US" sz="9600" dirty="0"/>
          </a:p>
        </p:txBody>
      </p:sp>
    </p:spTree>
    <p:extLst>
      <p:ext uri="{BB962C8B-B14F-4D97-AF65-F5344CB8AC3E}">
        <p14:creationId xmlns:p14="http://schemas.microsoft.com/office/powerpoint/2010/main" val="13059470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8" grpId="0"/>
      <p:bldP spid="9" grpId="0"/>
      <p:bldP spid="10" grpId="0"/>
      <p:bldP spid="1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359584" y="2637065"/>
            <a:ext cx="2355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Picture of UI over here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73629" y="4620986"/>
            <a:ext cx="652736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/>
              <a:t>Task Catalyst</a:t>
            </a:r>
            <a:endParaRPr lang="en-US" sz="9600" dirty="0"/>
          </a:p>
        </p:txBody>
      </p:sp>
    </p:spTree>
    <p:extLst>
      <p:ext uri="{BB962C8B-B14F-4D97-AF65-F5344CB8AC3E}">
        <p14:creationId xmlns:p14="http://schemas.microsoft.com/office/powerpoint/2010/main" val="13511989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Task Catalyst</a:t>
            </a:r>
            <a:endParaRPr lang="en-MY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883694"/>
            <a:ext cx="2743200" cy="18288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4001" y="2693194"/>
            <a:ext cx="3941349" cy="2215356"/>
          </a:xfrm>
          <a:prstGeom prst="rect">
            <a:avLst/>
          </a:prstGeom>
        </p:spPr>
      </p:pic>
      <p:cxnSp>
        <p:nvCxnSpPr>
          <p:cNvPr id="7" name="Straight Arrow Connector 6"/>
          <p:cNvCxnSpPr>
            <a:stCxn id="2" idx="2"/>
            <a:endCxn id="4" idx="0"/>
          </p:cNvCxnSpPr>
          <p:nvPr/>
        </p:nvCxnSpPr>
        <p:spPr>
          <a:xfrm flipH="1">
            <a:off x="2000250" y="1690689"/>
            <a:ext cx="2571750" cy="11930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4572000" y="1690688"/>
            <a:ext cx="2086708" cy="12478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22290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Vision</a:t>
            </a:r>
            <a:endParaRPr lang="en-MY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728838"/>
            <a:ext cx="3638550" cy="192407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2405" y="3255085"/>
            <a:ext cx="1819398" cy="244006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0250" y="1621687"/>
            <a:ext cx="2286758" cy="163339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259953" y="1904707"/>
            <a:ext cx="1663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What am I doing next??</a:t>
            </a:r>
            <a:endParaRPr lang="en-MY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2435" y="1889419"/>
            <a:ext cx="3602915" cy="3602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6961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What </a:t>
            </a:r>
            <a:r>
              <a:rPr lang="en-US" dirty="0" err="1" smtClean="0"/>
              <a:t>Tast</a:t>
            </a:r>
            <a:r>
              <a:rPr lang="en-US" dirty="0" smtClean="0"/>
              <a:t> Catalyst Can Do</a:t>
            </a:r>
            <a:endParaRPr lang="en-MY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02050" y="1889125"/>
            <a:ext cx="78867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4200" dirty="0" smtClean="0"/>
              <a:t>C</a:t>
            </a:r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r>
              <a:rPr lang="en-US" sz="4200" dirty="0" smtClean="0"/>
              <a:t>R</a:t>
            </a:r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r>
              <a:rPr lang="en-US" sz="4200" dirty="0" smtClean="0"/>
              <a:t>U</a:t>
            </a:r>
            <a:endParaRPr lang="en-US" dirty="0" smtClean="0"/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r>
              <a:rPr lang="en-US" sz="4200" dirty="0" smtClean="0"/>
              <a:t>D</a:t>
            </a:r>
            <a:endParaRPr lang="en-US" dirty="0" smtClean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3782260" y="18891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4200" dirty="0"/>
              <a:t> </a:t>
            </a:r>
            <a:r>
              <a:rPr lang="en-US" sz="4200" dirty="0" smtClean="0"/>
              <a:t> </a:t>
            </a:r>
            <a:r>
              <a:rPr lang="en-US" dirty="0" err="1" smtClean="0"/>
              <a:t>reate</a:t>
            </a:r>
            <a:endParaRPr lang="en-US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200" dirty="0" smtClean="0"/>
              <a:t>  </a:t>
            </a:r>
            <a:r>
              <a:rPr lang="en-US" dirty="0" err="1" smtClean="0"/>
              <a:t>ead</a:t>
            </a:r>
            <a:endParaRPr lang="en-US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200" dirty="0" smtClean="0"/>
              <a:t>  </a:t>
            </a:r>
            <a:r>
              <a:rPr lang="en-US" dirty="0" err="1" smtClean="0"/>
              <a:t>pdate</a:t>
            </a:r>
            <a:endParaRPr lang="en-US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200" dirty="0" smtClean="0"/>
              <a:t>  </a:t>
            </a:r>
            <a:r>
              <a:rPr lang="en-US" dirty="0" err="1" smtClean="0"/>
              <a:t>elete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959506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What Task Catalyst Can Do</a:t>
            </a:r>
            <a:endParaRPr lang="en-MY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7611" y="2407140"/>
            <a:ext cx="2628778" cy="262877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1145" y="2173994"/>
            <a:ext cx="2701709" cy="343894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316" y="2212394"/>
            <a:ext cx="5079365" cy="3377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542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What Task Catalyst Can </a:t>
            </a:r>
            <a:r>
              <a:rPr lang="en-US" dirty="0" smtClean="0"/>
              <a:t>Do</a:t>
            </a:r>
            <a:endParaRPr lang="en-MY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1108" y="1794364"/>
            <a:ext cx="5801784" cy="435133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5450" y="1794364"/>
            <a:ext cx="3213100" cy="4381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5125" y="2193680"/>
            <a:ext cx="3333750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7321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7604" y="2419651"/>
            <a:ext cx="160484" cy="1604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What Task Catalyst Can </a:t>
            </a:r>
            <a:r>
              <a:rPr lang="en-US" dirty="0" smtClean="0"/>
              <a:t>Do</a:t>
            </a:r>
            <a:endParaRPr lang="en-MY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5308" y="3368432"/>
            <a:ext cx="1799046" cy="2412767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4831" y="1903040"/>
            <a:ext cx="2657500" cy="163339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860799" y="2197154"/>
            <a:ext cx="237587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 smtClean="0"/>
              <a:t>Physics Online Assignment 1</a:t>
            </a:r>
          </a:p>
          <a:p>
            <a:r>
              <a:rPr lang="en-US" sz="1300" dirty="0" smtClean="0"/>
              <a:t>CS2101 Reflection</a:t>
            </a:r>
            <a:endParaRPr lang="en-MY" sz="1300" dirty="0"/>
          </a:p>
        </p:txBody>
      </p:sp>
      <p:sp>
        <p:nvSpPr>
          <p:cNvPr id="8" name="Rectangle 7"/>
          <p:cNvSpPr/>
          <p:nvPr/>
        </p:nvSpPr>
        <p:spPr>
          <a:xfrm>
            <a:off x="5955323" y="2289908"/>
            <a:ext cx="125046" cy="117231"/>
          </a:xfrm>
          <a:prstGeom prst="rect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9" name="Rectangle 8"/>
          <p:cNvSpPr/>
          <p:nvPr/>
        </p:nvSpPr>
        <p:spPr>
          <a:xfrm>
            <a:off x="5955323" y="2443375"/>
            <a:ext cx="125046" cy="117231"/>
          </a:xfrm>
          <a:prstGeom prst="rect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cxnSp>
        <p:nvCxnSpPr>
          <p:cNvPr id="15" name="Straight Connector 14"/>
          <p:cNvCxnSpPr/>
          <p:nvPr/>
        </p:nvCxnSpPr>
        <p:spPr>
          <a:xfrm>
            <a:off x="5955323" y="2289908"/>
            <a:ext cx="125046" cy="11723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5955324" y="2289908"/>
            <a:ext cx="125045" cy="11723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6" name="Picture 2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7573" y="1931700"/>
            <a:ext cx="3602915" cy="3602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1054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ular Callout 8"/>
          <p:cNvSpPr/>
          <p:nvPr/>
        </p:nvSpPr>
        <p:spPr>
          <a:xfrm rot="16200000">
            <a:off x="4138052" y="516948"/>
            <a:ext cx="923329" cy="2619023"/>
          </a:xfrm>
          <a:prstGeom prst="wedgeRoundRectCallo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8261" y="1339334"/>
            <a:ext cx="1905000" cy="3810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740" y="1339334"/>
            <a:ext cx="1905000" cy="3810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308169" y="1348469"/>
            <a:ext cx="26680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Boss: Can you go through these documents and give me a report by evening?</a:t>
            </a:r>
            <a:endParaRPr lang="en-US" dirty="0"/>
          </a:p>
        </p:txBody>
      </p:sp>
      <p:sp>
        <p:nvSpPr>
          <p:cNvPr id="10" name="Rounded Rectangular Callout 9"/>
          <p:cNvSpPr/>
          <p:nvPr/>
        </p:nvSpPr>
        <p:spPr>
          <a:xfrm rot="5400000">
            <a:off x="4129887" y="1665390"/>
            <a:ext cx="923329" cy="2619023"/>
          </a:xfrm>
          <a:prstGeom prst="wedgeRoundRectCallo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757650" y="2790817"/>
            <a:ext cx="15915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John: Yes boss!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521295" y="5149334"/>
            <a:ext cx="623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John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7005228" y="5149334"/>
            <a:ext cx="611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Boss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58325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8" grpId="0"/>
      <p:bldP spid="10" grpId="0" animBg="1"/>
      <p:bldP spid="11" grpId="0"/>
      <p:bldP spid="13" grpId="0"/>
      <p:bldP spid="1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507858" y="591440"/>
            <a:ext cx="4128670" cy="923330"/>
          </a:xfrm>
          <a:prstGeom prst="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lIns="91440" tIns="45720" rIns="91440" bIns="4572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Schedule</a:t>
            </a:r>
            <a:endParaRPr lang="en-US" sz="5400" b="1" cap="all" dirty="0">
              <a:ln w="0"/>
              <a:gradFill flip="none">
                <a:gsLst>
                  <a:gs pos="0">
                    <a:schemeClr val="accent1">
                      <a:tint val="75000"/>
                      <a:shade val="75000"/>
                      <a:satMod val="170000"/>
                    </a:schemeClr>
                  </a:gs>
                  <a:gs pos="49000">
                    <a:schemeClr val="accent1">
                      <a:tint val="88000"/>
                      <a:shade val="65000"/>
                      <a:satMod val="172000"/>
                    </a:schemeClr>
                  </a:gs>
                  <a:gs pos="50000">
                    <a:schemeClr val="accent1">
                      <a:shade val="65000"/>
                      <a:satMod val="130000"/>
                    </a:schemeClr>
                  </a:gs>
                  <a:gs pos="92000">
                    <a:schemeClr val="accent1">
                      <a:shade val="50000"/>
                      <a:satMod val="120000"/>
                    </a:schemeClr>
                  </a:gs>
                  <a:gs pos="100000">
                    <a:schemeClr val="accent1">
                      <a:shade val="48000"/>
                      <a:satMod val="120000"/>
                    </a:schemeClr>
                  </a:gs>
                </a:gsLst>
                <a:lin ang="5400000"/>
              </a:gradFill>
              <a:effectLst>
                <a:reflection blurRad="12700" stA="50000" endPos="50000" dist="5000" dir="5400000" sy="-100000" rotWithShape="0"/>
              </a:effectLst>
            </a:endParaRP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2068521262"/>
              </p:ext>
            </p:extLst>
          </p:nvPr>
        </p:nvGraphicFramePr>
        <p:xfrm>
          <a:off x="1428412" y="1902219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363658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4050357484"/>
              </p:ext>
            </p:extLst>
          </p:nvPr>
        </p:nvGraphicFramePr>
        <p:xfrm>
          <a:off x="854885" y="400218"/>
          <a:ext cx="6096000" cy="9515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Picture 6" descr="670px-Create-a-User-Manual-Step-4.jp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778" y="1815015"/>
            <a:ext cx="5565419" cy="4178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2824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2709289739"/>
              </p:ext>
            </p:extLst>
          </p:nvPr>
        </p:nvGraphicFramePr>
        <p:xfrm>
          <a:off x="854885" y="400218"/>
          <a:ext cx="6096000" cy="9515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37" name="Group 36"/>
          <p:cNvGrpSpPr/>
          <p:nvPr/>
        </p:nvGrpSpPr>
        <p:grpSpPr>
          <a:xfrm>
            <a:off x="1310919" y="1897982"/>
            <a:ext cx="5721614" cy="4205603"/>
            <a:chOff x="1310919" y="1897982"/>
            <a:chExt cx="5721614" cy="4205603"/>
          </a:xfrm>
        </p:grpSpPr>
        <p:sp>
          <p:nvSpPr>
            <p:cNvPr id="6" name="Rounded Rectangle 5"/>
            <p:cNvSpPr/>
            <p:nvPr/>
          </p:nvSpPr>
          <p:spPr>
            <a:xfrm>
              <a:off x="1310919" y="1897982"/>
              <a:ext cx="5721614" cy="4205603"/>
            </a:xfrm>
            <a:prstGeom prst="roundRect">
              <a:avLst/>
            </a:prstGeom>
            <a:solidFill>
              <a:srgbClr val="C599E6">
                <a:alpha val="9000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400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1843479" y="1993565"/>
              <a:ext cx="4465318" cy="559838"/>
            </a:xfrm>
            <a:prstGeom prst="rect">
              <a:avLst/>
            </a:prstGeom>
            <a:solidFill>
              <a:srgbClr val="7FFF6E">
                <a:alpha val="90000"/>
              </a:srgbClr>
            </a:solidFill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 smtClean="0">
                  <a:solidFill>
                    <a:srgbClr val="000000"/>
                  </a:solidFill>
                </a:rPr>
                <a:t>Welcome to Task Catalyst</a:t>
              </a:r>
              <a:endParaRPr lang="en-US" sz="3200" dirty="0">
                <a:solidFill>
                  <a:srgbClr val="000000"/>
                </a:solidFill>
              </a:endParaRPr>
            </a:p>
          </p:txBody>
        </p:sp>
        <p:sp>
          <p:nvSpPr>
            <p:cNvPr id="8" name="Smiley Face 7"/>
            <p:cNvSpPr/>
            <p:nvPr/>
          </p:nvSpPr>
          <p:spPr>
            <a:xfrm>
              <a:off x="6322452" y="2059994"/>
              <a:ext cx="491595" cy="507062"/>
            </a:xfrm>
            <a:prstGeom prst="smileyFace">
              <a:avLst/>
            </a:prstGeom>
            <a:solidFill>
              <a:srgbClr val="FFFF00">
                <a:alpha val="90000"/>
              </a:srgb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898101" y="5680295"/>
              <a:ext cx="4383385" cy="369332"/>
            </a:xfrm>
            <a:prstGeom prst="rect">
              <a:avLst/>
            </a:prstGeom>
            <a:noFill/>
            <a:ln>
              <a:solidFill>
                <a:srgbClr val="0000FF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Text Here|</a:t>
              </a:r>
              <a:endParaRPr lang="en-US" dirty="0"/>
            </a:p>
          </p:txBody>
        </p:sp>
        <p:sp>
          <p:nvSpPr>
            <p:cNvPr id="14" name="Snip Same Side Corner Rectangle 13"/>
            <p:cNvSpPr/>
            <p:nvPr/>
          </p:nvSpPr>
          <p:spPr>
            <a:xfrm>
              <a:off x="1486621" y="2688103"/>
              <a:ext cx="2514412" cy="2801028"/>
            </a:xfrm>
            <a:prstGeom prst="snip2SameRect">
              <a:avLst/>
            </a:prstGeom>
            <a:solidFill>
              <a:srgbClr val="6CE1FF">
                <a:alpha val="9000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1" name="Plus 10"/>
            <p:cNvSpPr/>
            <p:nvPr/>
          </p:nvSpPr>
          <p:spPr>
            <a:xfrm>
              <a:off x="1513932" y="3398158"/>
              <a:ext cx="397825" cy="397826"/>
            </a:xfrm>
            <a:prstGeom prst="mathPlus">
              <a:avLst/>
            </a:prstGeom>
            <a:solidFill>
              <a:schemeClr val="tx1">
                <a:alpha val="90000"/>
              </a:schemeClr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2" name="Minus 11"/>
            <p:cNvSpPr/>
            <p:nvPr/>
          </p:nvSpPr>
          <p:spPr>
            <a:xfrm>
              <a:off x="1500279" y="3862413"/>
              <a:ext cx="425135" cy="479753"/>
            </a:xfrm>
            <a:prstGeom prst="mathMinus">
              <a:avLst/>
            </a:prstGeom>
            <a:solidFill>
              <a:srgbClr val="FF0000">
                <a:alpha val="90000"/>
              </a:srgbClr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5" name="Or 14"/>
            <p:cNvSpPr/>
            <p:nvPr/>
          </p:nvSpPr>
          <p:spPr>
            <a:xfrm>
              <a:off x="1527586" y="4313006"/>
              <a:ext cx="397825" cy="302243"/>
            </a:xfrm>
            <a:prstGeom prst="flowChartOr">
              <a:avLst/>
            </a:prstGeom>
            <a:solidFill>
              <a:srgbClr val="CCFFCC">
                <a:alpha val="90000"/>
              </a:srgb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" name="Extract 15"/>
            <p:cNvSpPr/>
            <p:nvPr/>
          </p:nvSpPr>
          <p:spPr>
            <a:xfrm>
              <a:off x="1513932" y="4779104"/>
              <a:ext cx="384170" cy="300400"/>
            </a:xfrm>
            <a:prstGeom prst="flowChartExtract">
              <a:avLst/>
            </a:prstGeom>
            <a:solidFill>
              <a:srgbClr val="FF00FF">
                <a:alpha val="90000"/>
              </a:srgbClr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075622" y="3413639"/>
              <a:ext cx="14338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Create</a:t>
              </a:r>
              <a:endParaRPr lang="en-US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091470" y="3825475"/>
              <a:ext cx="14338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Remove</a:t>
              </a:r>
              <a:endParaRPr lang="en-US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093663" y="4237313"/>
              <a:ext cx="14338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Read</a:t>
              </a:r>
              <a:endParaRPr lang="en-US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109507" y="4731077"/>
              <a:ext cx="14338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Update</a:t>
              </a:r>
              <a:endParaRPr lang="en-US" dirty="0"/>
            </a:p>
          </p:txBody>
        </p:sp>
        <p:sp>
          <p:nvSpPr>
            <p:cNvPr id="21" name="Action Button: Information 20"/>
            <p:cNvSpPr/>
            <p:nvPr/>
          </p:nvSpPr>
          <p:spPr>
            <a:xfrm>
              <a:off x="6334289" y="5514597"/>
              <a:ext cx="356858" cy="452444"/>
            </a:xfrm>
            <a:prstGeom prst="actionButtonInformation">
              <a:avLst/>
            </a:prstGeom>
            <a:solidFill>
              <a:srgbClr val="FFFFFF">
                <a:alpha val="90000"/>
              </a:srgbClr>
            </a:solidFill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3" name="Action Button: Home 22"/>
            <p:cNvSpPr/>
            <p:nvPr/>
          </p:nvSpPr>
          <p:spPr>
            <a:xfrm>
              <a:off x="2251323" y="2715412"/>
              <a:ext cx="1012319" cy="629953"/>
            </a:xfrm>
            <a:prstGeom prst="actionButtonHome">
              <a:avLst/>
            </a:prstGeom>
            <a:solidFill>
              <a:srgbClr val="FFFFFF">
                <a:alpha val="90000"/>
              </a:srgbClr>
            </a:solidFill>
            <a:ln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5" name="Round Diagonal Corner Rectangle 24"/>
            <p:cNvSpPr/>
            <p:nvPr/>
          </p:nvSpPr>
          <p:spPr>
            <a:xfrm>
              <a:off x="4178553" y="2840147"/>
              <a:ext cx="2731081" cy="2635329"/>
            </a:xfrm>
            <a:prstGeom prst="round2DiagRect">
              <a:avLst/>
            </a:prstGeom>
            <a:solidFill>
              <a:srgbClr val="FF6666">
                <a:alpha val="9000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4-Point Star 25"/>
            <p:cNvSpPr/>
            <p:nvPr/>
          </p:nvSpPr>
          <p:spPr>
            <a:xfrm>
              <a:off x="4285981" y="3288915"/>
              <a:ext cx="343201" cy="288578"/>
            </a:xfrm>
            <a:prstGeom prst="star4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8" name="4-Point Star 27"/>
            <p:cNvSpPr/>
            <p:nvPr/>
          </p:nvSpPr>
          <p:spPr>
            <a:xfrm>
              <a:off x="4288176" y="3728070"/>
              <a:ext cx="343201" cy="288578"/>
            </a:xfrm>
            <a:prstGeom prst="star4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9" name="4-Point Star 28"/>
            <p:cNvSpPr/>
            <p:nvPr/>
          </p:nvSpPr>
          <p:spPr>
            <a:xfrm>
              <a:off x="4290371" y="4167225"/>
              <a:ext cx="343201" cy="288578"/>
            </a:xfrm>
            <a:prstGeom prst="star4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0" name="4-Point Star 29"/>
            <p:cNvSpPr/>
            <p:nvPr/>
          </p:nvSpPr>
          <p:spPr>
            <a:xfrm>
              <a:off x="4290071" y="4549565"/>
              <a:ext cx="343201" cy="288578"/>
            </a:xfrm>
            <a:prstGeom prst="star4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1" name="4-Point Star 30"/>
            <p:cNvSpPr/>
            <p:nvPr/>
          </p:nvSpPr>
          <p:spPr>
            <a:xfrm>
              <a:off x="4289471" y="4986525"/>
              <a:ext cx="343201" cy="288578"/>
            </a:xfrm>
            <a:prstGeom prst="star4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753873" y="3203162"/>
              <a:ext cx="20840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/>
                <a:t>Buy coffee for meeting</a:t>
              </a:r>
              <a:endParaRPr lang="en-US" sz="1600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752768" y="3634699"/>
              <a:ext cx="143381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/>
                <a:t>Write Reports</a:t>
              </a:r>
              <a:endParaRPr lang="en-US" sz="1600" dirty="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4744693" y="4094148"/>
              <a:ext cx="216302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/>
                <a:t>Meeting at 9am</a:t>
              </a:r>
              <a:endParaRPr lang="en-US" sz="1600" dirty="0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4736603" y="4483817"/>
              <a:ext cx="20594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/>
                <a:t>Help colleague’s work</a:t>
              </a:r>
              <a:endParaRPr lang="en-US" sz="1600" dirty="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4721543" y="4887438"/>
              <a:ext cx="20594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/>
                <a:t>Printing reports </a:t>
              </a:r>
              <a:endParaRPr 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2264901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287163716"/>
              </p:ext>
            </p:extLst>
          </p:nvPr>
        </p:nvGraphicFramePr>
        <p:xfrm>
          <a:off x="854885" y="400218"/>
          <a:ext cx="6096000" cy="13164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Picture 2" descr="images.jpe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3049" y="1892956"/>
            <a:ext cx="4177881" cy="4177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4743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Diagram 8"/>
          <p:cNvGraphicFramePr/>
          <p:nvPr>
            <p:extLst>
              <p:ext uri="{D42A27DB-BD31-4B8C-83A1-F6EECF244321}">
                <p14:modId xmlns:p14="http://schemas.microsoft.com/office/powerpoint/2010/main" val="1658801913"/>
              </p:ext>
            </p:extLst>
          </p:nvPr>
        </p:nvGraphicFramePr>
        <p:xfrm>
          <a:off x="854885" y="400218"/>
          <a:ext cx="6096000" cy="13164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" name="Picture 9" descr="security-app.jp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1188" y="2129723"/>
            <a:ext cx="3771333" cy="3821087"/>
          </a:xfrm>
          <a:prstGeom prst="rect">
            <a:avLst/>
          </a:prstGeom>
        </p:spPr>
      </p:pic>
      <p:pic>
        <p:nvPicPr>
          <p:cNvPr id="11" name="Picture 10" descr="Updated.jp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990" y="2442433"/>
            <a:ext cx="3696776" cy="3077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1274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1842396584"/>
              </p:ext>
            </p:extLst>
          </p:nvPr>
        </p:nvGraphicFramePr>
        <p:xfrm>
          <a:off x="854885" y="400218"/>
          <a:ext cx="6096000" cy="9515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 descr="Ad-Hoc-Testing.jp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9208" y="1407248"/>
            <a:ext cx="50165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0439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2144942804"/>
              </p:ext>
            </p:extLst>
          </p:nvPr>
        </p:nvGraphicFramePr>
        <p:xfrm>
          <a:off x="854885" y="400218"/>
          <a:ext cx="6096000" cy="9515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3" descr="beta_testing1.jpe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571" y="1800425"/>
            <a:ext cx="4503278" cy="4008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00681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783763135"/>
              </p:ext>
            </p:extLst>
          </p:nvPr>
        </p:nvGraphicFramePr>
        <p:xfrm>
          <a:off x="854885" y="400218"/>
          <a:ext cx="6096000" cy="9515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Picture 2" descr="primed-new-product-success.jp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7634" y="1752331"/>
            <a:ext cx="4682845" cy="3835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47269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12352913"/>
              </p:ext>
            </p:extLst>
          </p:nvPr>
        </p:nvGraphicFramePr>
        <p:xfrm>
          <a:off x="7022321" y="1967147"/>
          <a:ext cx="1364622" cy="1605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0" name="Document" r:id="rId3" imgW="1079500" imgH="1270000" progId="Word.Document.12">
                  <p:embed/>
                </p:oleObj>
              </mc:Choice>
              <mc:Fallback>
                <p:oleObj name="Document" r:id="rId3" imgW="1079500" imgH="12700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022321" y="1967147"/>
                        <a:ext cx="1364622" cy="16054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6656527" y="3656675"/>
            <a:ext cx="1367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 smtClean="0">
                <a:solidFill>
                  <a:srgbClr val="0080FF"/>
                </a:solidFill>
              </a:rPr>
              <a:t>Thida</a:t>
            </a:r>
            <a:endParaRPr lang="en-US" b="1" dirty="0">
              <a:solidFill>
                <a:srgbClr val="0080FF"/>
              </a:solidFill>
            </a:endParaRPr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3474998716"/>
              </p:ext>
            </p:extLst>
          </p:nvPr>
        </p:nvGraphicFramePr>
        <p:xfrm>
          <a:off x="142457" y="140895"/>
          <a:ext cx="6096000" cy="11710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9" name="Picture 8" descr="13943426-best-team-concept-sign-as-crossword-blocks-on-a-white-background.jp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2204" y="223308"/>
            <a:ext cx="2333388" cy="1569482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975746" y="1966146"/>
            <a:ext cx="1367587" cy="1961036"/>
            <a:chOff x="487321" y="1994058"/>
            <a:chExt cx="1367587" cy="1961036"/>
          </a:xfrm>
        </p:grpSpPr>
        <p:pic>
          <p:nvPicPr>
            <p:cNvPr id="7" name="Picture 6" descr="Kelvin.jpg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0753" y="1994058"/>
              <a:ext cx="1219200" cy="1566672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487321" y="3585762"/>
              <a:ext cx="13675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>
                  <a:solidFill>
                    <a:srgbClr val="0080FF"/>
                  </a:solidFill>
                </a:rPr>
                <a:t>Kelvin</a:t>
              </a:r>
              <a:endParaRPr lang="en-US" b="1" dirty="0">
                <a:solidFill>
                  <a:srgbClr val="0080FF"/>
                </a:solidFill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577886" y="1973525"/>
            <a:ext cx="1352979" cy="1911787"/>
            <a:chOff x="4787211" y="2127048"/>
            <a:chExt cx="1352979" cy="1911787"/>
          </a:xfrm>
        </p:grpSpPr>
        <p:pic>
          <p:nvPicPr>
            <p:cNvPr id="2" name="Picture 1" descr="Wei Jie.jpg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87211" y="2127048"/>
              <a:ext cx="1352979" cy="1524000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4883140" y="3669503"/>
              <a:ext cx="11733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>
                  <a:solidFill>
                    <a:srgbClr val="0080FF"/>
                  </a:solidFill>
                </a:rPr>
                <a:t>Wei </a:t>
              </a:r>
              <a:r>
                <a:rPr lang="en-US" b="1" dirty="0" err="1" smtClean="0">
                  <a:solidFill>
                    <a:srgbClr val="0080FF"/>
                  </a:solidFill>
                </a:rPr>
                <a:t>Jie</a:t>
              </a:r>
              <a:endParaRPr lang="en-US" b="1" dirty="0">
                <a:solidFill>
                  <a:srgbClr val="0080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6900938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669668" y="2562588"/>
            <a:ext cx="5852066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cap="all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Thank You </a:t>
            </a:r>
            <a:endParaRPr lang="en-US" sz="5400" b="1" cap="all" dirty="0">
              <a:ln w="0"/>
              <a:gradFill flip="none">
                <a:gsLst>
                  <a:gs pos="0">
                    <a:schemeClr val="accent1">
                      <a:tint val="75000"/>
                      <a:shade val="75000"/>
                      <a:satMod val="170000"/>
                    </a:schemeClr>
                  </a:gs>
                  <a:gs pos="49000">
                    <a:schemeClr val="accent1">
                      <a:tint val="88000"/>
                      <a:shade val="65000"/>
                      <a:satMod val="172000"/>
                    </a:schemeClr>
                  </a:gs>
                  <a:gs pos="50000">
                    <a:schemeClr val="accent1">
                      <a:shade val="65000"/>
                      <a:satMod val="130000"/>
                    </a:schemeClr>
                  </a:gs>
                  <a:gs pos="92000">
                    <a:schemeClr val="accent1">
                      <a:shade val="50000"/>
                      <a:satMod val="120000"/>
                    </a:schemeClr>
                  </a:gs>
                  <a:gs pos="100000">
                    <a:schemeClr val="accent1">
                      <a:shade val="48000"/>
                      <a:satMod val="120000"/>
                    </a:schemeClr>
                  </a:gs>
                </a:gsLst>
                <a:lin ang="5400000"/>
              </a:gradFill>
              <a:effectLst>
                <a:reflection blurRad="12700" stA="50000" endPos="50000" dist="5000" dir="5400000" sy="-100000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603479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ular Callout 8"/>
          <p:cNvSpPr/>
          <p:nvPr/>
        </p:nvSpPr>
        <p:spPr>
          <a:xfrm rot="16200000">
            <a:off x="4138052" y="516948"/>
            <a:ext cx="923329" cy="2619023"/>
          </a:xfrm>
          <a:prstGeom prst="wedgeRoundRectCallo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8261" y="1339334"/>
            <a:ext cx="1905000" cy="3810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740" y="1339334"/>
            <a:ext cx="1905000" cy="3810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308169" y="1348469"/>
            <a:ext cx="26680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Manager: Bring 20 cups of coffee to the meeting later!</a:t>
            </a:r>
            <a:endParaRPr lang="en-US" dirty="0"/>
          </a:p>
        </p:txBody>
      </p:sp>
      <p:sp>
        <p:nvSpPr>
          <p:cNvPr id="10" name="Rounded Rectangular Callout 9"/>
          <p:cNvSpPr/>
          <p:nvPr/>
        </p:nvSpPr>
        <p:spPr>
          <a:xfrm rot="5400000">
            <a:off x="4129887" y="1665390"/>
            <a:ext cx="923329" cy="2619023"/>
          </a:xfrm>
          <a:prstGeom prst="wedgeRoundRectCallo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700505" y="2790817"/>
            <a:ext cx="18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John: Yes, will do!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521295" y="5149334"/>
            <a:ext cx="623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John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801118" y="5149334"/>
            <a:ext cx="10275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Manager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83399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8" grpId="0"/>
      <p:bldP spid="10" grpId="0" animBg="1"/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72868"/>
            <a:ext cx="9144000" cy="574501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1753" y="2495171"/>
            <a:ext cx="2781300" cy="22288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3336" y="3255509"/>
            <a:ext cx="2276961" cy="207781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150" y="2614013"/>
            <a:ext cx="1311073" cy="131107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467" y="3825356"/>
            <a:ext cx="2567116" cy="205257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681848">
            <a:off x="5778146" y="386302"/>
            <a:ext cx="2567116" cy="205257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884229">
            <a:off x="630907" y="476108"/>
            <a:ext cx="2567116" cy="205257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7387" y="733238"/>
            <a:ext cx="1388633" cy="138863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0991" y="682557"/>
            <a:ext cx="1460063" cy="1460063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369972" y="217838"/>
            <a:ext cx="24040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John’s Brain</a:t>
            </a:r>
            <a:endParaRPr lang="en-US" sz="36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3667" y="4082743"/>
            <a:ext cx="1282556" cy="1282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6739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36940" y="4415407"/>
            <a:ext cx="5870121" cy="1325563"/>
          </a:xfrm>
        </p:spPr>
        <p:txBody>
          <a:bodyPr/>
          <a:lstStyle/>
          <a:p>
            <a:r>
              <a:rPr lang="en-US" dirty="0" smtClean="0"/>
              <a:t>Later in the evening…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0569" y="2242456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6252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72868"/>
            <a:ext cx="9144000" cy="574501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3336" y="3255509"/>
            <a:ext cx="2276961" cy="207781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150" y="2614013"/>
            <a:ext cx="1311073" cy="131107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467" y="3825356"/>
            <a:ext cx="2567116" cy="205257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681848">
            <a:off x="5778146" y="386302"/>
            <a:ext cx="2567116" cy="205257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884229">
            <a:off x="630907" y="476108"/>
            <a:ext cx="2567116" cy="205257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7387" y="733238"/>
            <a:ext cx="1388633" cy="138863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0991" y="682557"/>
            <a:ext cx="1460063" cy="1460063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369972" y="217838"/>
            <a:ext cx="24040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John’s Brain</a:t>
            </a:r>
            <a:endParaRPr lang="en-US" sz="36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3667" y="4082743"/>
            <a:ext cx="1282556" cy="128255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7419" y="641795"/>
            <a:ext cx="1670561" cy="150082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5615" y="682557"/>
            <a:ext cx="1592176" cy="136953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121" y="4484365"/>
            <a:ext cx="1845129" cy="638727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6411" y="2566577"/>
            <a:ext cx="2051565" cy="238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9729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7.40741E-7 L -0.34827 -0.00833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413" y="-4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0"/>
                            </p:stCondLst>
                            <p:childTnLst>
                              <p:par>
                                <p:cTn id="1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36940" y="4415407"/>
            <a:ext cx="5870121" cy="1325563"/>
          </a:xfrm>
        </p:spPr>
        <p:txBody>
          <a:bodyPr/>
          <a:lstStyle/>
          <a:p>
            <a:r>
              <a:rPr lang="en-US" dirty="0" smtClean="0"/>
              <a:t>The following day…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0569" y="2242456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9101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740" y="1339334"/>
            <a:ext cx="1905000" cy="3810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21295" y="5149334"/>
            <a:ext cx="623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John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4173" y="1805260"/>
            <a:ext cx="4318907" cy="287814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2703" y="106136"/>
            <a:ext cx="1894114" cy="1894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7656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867</TotalTime>
  <Words>383</Words>
  <Application>Microsoft Macintosh PowerPoint</Application>
  <PresentationFormat>On-screen Show (4:3)</PresentationFormat>
  <Paragraphs>123</Paragraphs>
  <Slides>39</Slides>
  <Notes>0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1" baseType="lpstr">
      <vt:lpstr>Office Theme</vt:lpstr>
      <vt:lpstr>Document</vt:lpstr>
      <vt:lpstr>PowerPoint Presentation</vt:lpstr>
      <vt:lpstr>John’s First Day at Work…</vt:lpstr>
      <vt:lpstr>PowerPoint Presentation</vt:lpstr>
      <vt:lpstr>PowerPoint Presentation</vt:lpstr>
      <vt:lpstr>PowerPoint Presentation</vt:lpstr>
      <vt:lpstr>Later in the evening…</vt:lpstr>
      <vt:lpstr>PowerPoint Presentation</vt:lpstr>
      <vt:lpstr>The following day…</vt:lpstr>
      <vt:lpstr>PowerPoint Presentation</vt:lpstr>
      <vt:lpstr>PowerPoint Presentation</vt:lpstr>
      <vt:lpstr>PowerPoint Presentation</vt:lpstr>
      <vt:lpstr>PowerPoint Presentation</vt:lpstr>
      <vt:lpstr>Yet another day later…</vt:lpstr>
      <vt:lpstr>PowerPoint Presentation</vt:lpstr>
      <vt:lpstr>PowerPoint Presentation</vt:lpstr>
      <vt:lpstr>PowerPoint Presentation</vt:lpstr>
      <vt:lpstr>…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Task Catalyst</vt:lpstr>
      <vt:lpstr>Vision</vt:lpstr>
      <vt:lpstr>What Tast Catalyst Can Do</vt:lpstr>
      <vt:lpstr>What Task Catalyst Can Do</vt:lpstr>
      <vt:lpstr>What Task Catalyst Can Do</vt:lpstr>
      <vt:lpstr>What Task Catalyst Can Do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Kelvin Ang</dc:creator>
  <cp:lastModifiedBy>Lin Xiuqing</cp:lastModifiedBy>
  <cp:revision>49</cp:revision>
  <dcterms:created xsi:type="dcterms:W3CDTF">2014-08-30T13:34:24Z</dcterms:created>
  <dcterms:modified xsi:type="dcterms:W3CDTF">2014-08-31T15:58:18Z</dcterms:modified>
</cp:coreProperties>
</file>